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4"/>
  </p:notesMasterIdLst>
  <p:sldIdLst>
    <p:sldId id="256" r:id="rId2"/>
    <p:sldId id="266" r:id="rId3"/>
    <p:sldId id="258" r:id="rId4"/>
    <p:sldId id="274" r:id="rId5"/>
    <p:sldId id="271" r:id="rId6"/>
    <p:sldId id="285" r:id="rId7"/>
    <p:sldId id="272" r:id="rId8"/>
    <p:sldId id="262" r:id="rId9"/>
    <p:sldId id="275" r:id="rId10"/>
    <p:sldId id="287" r:id="rId11"/>
    <p:sldId id="268" r:id="rId12"/>
    <p:sldId id="277" r:id="rId13"/>
    <p:sldId id="276" r:id="rId14"/>
    <p:sldId id="286" r:id="rId15"/>
    <p:sldId id="278" r:id="rId16"/>
    <p:sldId id="269" r:id="rId17"/>
    <p:sldId id="281" r:id="rId18"/>
    <p:sldId id="282" r:id="rId19"/>
    <p:sldId id="283" r:id="rId20"/>
    <p:sldId id="288" r:id="rId21"/>
    <p:sldId id="289" r:id="rId22"/>
    <p:sldId id="27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700"/>
    <a:srgbClr val="6C584C"/>
    <a:srgbClr val="8A817C"/>
    <a:srgbClr val="F1F2EB"/>
    <a:srgbClr val="3273F6"/>
    <a:srgbClr val="F64C72"/>
    <a:srgbClr val="13348E"/>
    <a:srgbClr val="F6F6F2"/>
    <a:srgbClr val="F3EEE8"/>
    <a:srgbClr val="EFE2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1" autoAdjust="0"/>
    <p:restoredTop sz="84360" autoAdjust="0"/>
  </p:normalViewPr>
  <p:slideViewPr>
    <p:cSldViewPr snapToGrid="0">
      <p:cViewPr varScale="1">
        <p:scale>
          <a:sx n="71" d="100"/>
          <a:sy n="71" d="100"/>
        </p:scale>
        <p:origin x="1133"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cky Cheung" userId="222a41775e9e4c49" providerId="LiveId" clId="{CB90208F-4777-43E7-A57B-CE2C2E26BA3B}"/>
    <pc:docChg chg="undo redo custSel addSld delSld modSld sldOrd">
      <pc:chgData name="Jacky Cheung" userId="222a41775e9e4c49" providerId="LiveId" clId="{CB90208F-4777-43E7-A57B-CE2C2E26BA3B}" dt="2023-10-27T06:16:20.576" v="2387" actId="2711"/>
      <pc:docMkLst>
        <pc:docMk/>
      </pc:docMkLst>
      <pc:sldChg chg="modSp mod">
        <pc:chgData name="Jacky Cheung" userId="222a41775e9e4c49" providerId="LiveId" clId="{CB90208F-4777-43E7-A57B-CE2C2E26BA3B}" dt="2023-10-26T14:21:30.179" v="493" actId="2711"/>
        <pc:sldMkLst>
          <pc:docMk/>
          <pc:sldMk cId="2829691241" sldId="256"/>
        </pc:sldMkLst>
        <pc:spChg chg="mod">
          <ac:chgData name="Jacky Cheung" userId="222a41775e9e4c49" providerId="LiveId" clId="{CB90208F-4777-43E7-A57B-CE2C2E26BA3B}" dt="2023-10-26T14:21:30.179" v="493" actId="2711"/>
          <ac:spMkLst>
            <pc:docMk/>
            <pc:sldMk cId="2829691241" sldId="256"/>
            <ac:spMk id="2" creationId="{28469AF5-FDFC-9AB1-280F-AAC97129A11B}"/>
          </ac:spMkLst>
        </pc:spChg>
        <pc:spChg chg="mod">
          <ac:chgData name="Jacky Cheung" userId="222a41775e9e4c49" providerId="LiveId" clId="{CB90208F-4777-43E7-A57B-CE2C2E26BA3B}" dt="2023-10-26T14:21:30.179" v="493" actId="2711"/>
          <ac:spMkLst>
            <pc:docMk/>
            <pc:sldMk cId="2829691241" sldId="256"/>
            <ac:spMk id="3" creationId="{EB3EE9A3-FD3F-B66C-46A0-B5131A22C72B}"/>
          </ac:spMkLst>
        </pc:spChg>
      </pc:sldChg>
      <pc:sldChg chg="modSp add mod">
        <pc:chgData name="Jacky Cheung" userId="222a41775e9e4c49" providerId="LiveId" clId="{CB90208F-4777-43E7-A57B-CE2C2E26BA3B}" dt="2023-10-26T14:26:05.098" v="516" actId="20577"/>
        <pc:sldMkLst>
          <pc:docMk/>
          <pc:sldMk cId="2493029288" sldId="258"/>
        </pc:sldMkLst>
        <pc:spChg chg="mod">
          <ac:chgData name="Jacky Cheung" userId="222a41775e9e4c49" providerId="LiveId" clId="{CB90208F-4777-43E7-A57B-CE2C2E26BA3B}" dt="2023-10-26T14:26:05.098" v="516" actId="20577"/>
          <ac:spMkLst>
            <pc:docMk/>
            <pc:sldMk cId="2493029288" sldId="258"/>
            <ac:spMk id="2" creationId="{0AAD1A42-7AB4-E88D-5BD0-F657B343605A}"/>
          </ac:spMkLst>
        </pc:spChg>
        <pc:spChg chg="mod">
          <ac:chgData name="Jacky Cheung" userId="222a41775e9e4c49" providerId="LiveId" clId="{CB90208F-4777-43E7-A57B-CE2C2E26BA3B}" dt="2023-10-26T14:25:03.640" v="513" actId="11"/>
          <ac:spMkLst>
            <pc:docMk/>
            <pc:sldMk cId="2493029288" sldId="258"/>
            <ac:spMk id="3" creationId="{B6D5F28D-2EE9-F539-EDDA-552B6F30581A}"/>
          </ac:spMkLst>
        </pc:spChg>
      </pc:sldChg>
      <pc:sldChg chg="addSp delSp modSp mod">
        <pc:chgData name="Jacky Cheung" userId="222a41775e9e4c49" providerId="LiveId" clId="{CB90208F-4777-43E7-A57B-CE2C2E26BA3B}" dt="2023-10-26T14:22:06.889" v="497" actId="2711"/>
        <pc:sldMkLst>
          <pc:docMk/>
          <pc:sldMk cId="1131925519" sldId="262"/>
        </pc:sldMkLst>
        <pc:spChg chg="mod">
          <ac:chgData name="Jacky Cheung" userId="222a41775e9e4c49" providerId="LiveId" clId="{CB90208F-4777-43E7-A57B-CE2C2E26BA3B}" dt="2023-10-26T14:22:06.889" v="497" actId="2711"/>
          <ac:spMkLst>
            <pc:docMk/>
            <pc:sldMk cId="1131925519" sldId="262"/>
            <ac:spMk id="2" creationId="{BD4A6A34-70BE-8484-4B9F-F64F0A0570F8}"/>
          </ac:spMkLst>
        </pc:spChg>
        <pc:spChg chg="del">
          <ac:chgData name="Jacky Cheung" userId="222a41775e9e4c49" providerId="LiveId" clId="{CB90208F-4777-43E7-A57B-CE2C2E26BA3B}" dt="2023-10-26T13:50:19.103" v="351" actId="478"/>
          <ac:spMkLst>
            <pc:docMk/>
            <pc:sldMk cId="1131925519" sldId="262"/>
            <ac:spMk id="3" creationId="{C838D6D8-D51E-97DB-CFEB-1AF0F9A44891}"/>
          </ac:spMkLst>
        </pc:spChg>
        <pc:spChg chg="add del mod">
          <ac:chgData name="Jacky Cheung" userId="222a41775e9e4c49" providerId="LiveId" clId="{CB90208F-4777-43E7-A57B-CE2C2E26BA3B}" dt="2023-10-26T13:50:28.492" v="352" actId="478"/>
          <ac:spMkLst>
            <pc:docMk/>
            <pc:sldMk cId="1131925519" sldId="262"/>
            <ac:spMk id="6" creationId="{BB8511C8-BC0E-A245-7397-AA5B0789542E}"/>
          </ac:spMkLst>
        </pc:spChg>
        <pc:picChg chg="mod">
          <ac:chgData name="Jacky Cheung" userId="222a41775e9e4c49" providerId="LiveId" clId="{CB90208F-4777-43E7-A57B-CE2C2E26BA3B}" dt="2023-10-26T13:49:20.580" v="327" actId="1076"/>
          <ac:picMkLst>
            <pc:docMk/>
            <pc:sldMk cId="1131925519" sldId="262"/>
            <ac:picMk id="4" creationId="{D3F1FF81-892D-D5A5-A043-7FEBD0658096}"/>
          </ac:picMkLst>
        </pc:picChg>
      </pc:sldChg>
      <pc:sldChg chg="del">
        <pc:chgData name="Jacky Cheung" userId="222a41775e9e4c49" providerId="LiveId" clId="{CB90208F-4777-43E7-A57B-CE2C2E26BA3B}" dt="2023-10-26T18:16:25.177" v="720" actId="47"/>
        <pc:sldMkLst>
          <pc:docMk/>
          <pc:sldMk cId="1315235822" sldId="263"/>
        </pc:sldMkLst>
      </pc:sldChg>
      <pc:sldChg chg="del">
        <pc:chgData name="Jacky Cheung" userId="222a41775e9e4c49" providerId="LiveId" clId="{CB90208F-4777-43E7-A57B-CE2C2E26BA3B}" dt="2023-10-26T18:17:01.787" v="721" actId="47"/>
        <pc:sldMkLst>
          <pc:docMk/>
          <pc:sldMk cId="1518886697" sldId="264"/>
        </pc:sldMkLst>
      </pc:sldChg>
      <pc:sldChg chg="modSp mod">
        <pc:chgData name="Jacky Cheung" userId="222a41775e9e4c49" providerId="LiveId" clId="{CB90208F-4777-43E7-A57B-CE2C2E26BA3B}" dt="2023-10-26T14:21:36.599" v="494" actId="2711"/>
        <pc:sldMkLst>
          <pc:docMk/>
          <pc:sldMk cId="1528687700" sldId="266"/>
        </pc:sldMkLst>
        <pc:spChg chg="mod">
          <ac:chgData name="Jacky Cheung" userId="222a41775e9e4c49" providerId="LiveId" clId="{CB90208F-4777-43E7-A57B-CE2C2E26BA3B}" dt="2023-10-26T14:21:36.599" v="494" actId="2711"/>
          <ac:spMkLst>
            <pc:docMk/>
            <pc:sldMk cId="1528687700" sldId="266"/>
            <ac:spMk id="4" creationId="{3CF152EC-4936-EA3A-2D08-223EC7DDDEDC}"/>
          </ac:spMkLst>
        </pc:spChg>
        <pc:spChg chg="mod">
          <ac:chgData name="Jacky Cheung" userId="222a41775e9e4c49" providerId="LiveId" clId="{CB90208F-4777-43E7-A57B-CE2C2E26BA3B}" dt="2023-10-26T14:21:36.599" v="494" actId="2711"/>
          <ac:spMkLst>
            <pc:docMk/>
            <pc:sldMk cId="1528687700" sldId="266"/>
            <ac:spMk id="5" creationId="{B5C096C4-6160-6D7A-ED56-4C22B83A66C8}"/>
          </ac:spMkLst>
        </pc:spChg>
      </pc:sldChg>
      <pc:sldChg chg="del ord">
        <pc:chgData name="Jacky Cheung" userId="222a41775e9e4c49" providerId="LiveId" clId="{CB90208F-4777-43E7-A57B-CE2C2E26BA3B}" dt="2023-10-26T18:17:40.997" v="732" actId="47"/>
        <pc:sldMkLst>
          <pc:docMk/>
          <pc:sldMk cId="3386539458" sldId="267"/>
        </pc:sldMkLst>
      </pc:sldChg>
      <pc:sldChg chg="addSp delSp modSp mod ord">
        <pc:chgData name="Jacky Cheung" userId="222a41775e9e4c49" providerId="LiveId" clId="{CB90208F-4777-43E7-A57B-CE2C2E26BA3B}" dt="2023-10-27T05:49:41.005" v="1825" actId="2711"/>
        <pc:sldMkLst>
          <pc:docMk/>
          <pc:sldMk cId="1741544213" sldId="268"/>
        </pc:sldMkLst>
        <pc:spChg chg="mod">
          <ac:chgData name="Jacky Cheung" userId="222a41775e9e4c49" providerId="LiveId" clId="{CB90208F-4777-43E7-A57B-CE2C2E26BA3B}" dt="2023-10-27T05:49:41.005" v="1825" actId="2711"/>
          <ac:spMkLst>
            <pc:docMk/>
            <pc:sldMk cId="1741544213" sldId="268"/>
            <ac:spMk id="2" creationId="{6651759B-C18F-314F-2798-B97253EC2B35}"/>
          </ac:spMkLst>
        </pc:spChg>
        <pc:spChg chg="mod">
          <ac:chgData name="Jacky Cheung" userId="222a41775e9e4c49" providerId="LiveId" clId="{CB90208F-4777-43E7-A57B-CE2C2E26BA3B}" dt="2023-10-27T05:49:41.005" v="1825" actId="2711"/>
          <ac:spMkLst>
            <pc:docMk/>
            <pc:sldMk cId="1741544213" sldId="268"/>
            <ac:spMk id="3" creationId="{04C50C1A-09C6-2C7A-D685-6DB0396A548F}"/>
          </ac:spMkLst>
        </pc:spChg>
        <pc:spChg chg="add mod">
          <ac:chgData name="Jacky Cheung" userId="222a41775e9e4c49" providerId="LiveId" clId="{CB90208F-4777-43E7-A57B-CE2C2E26BA3B}" dt="2023-10-27T05:49:41.005" v="1825" actId="2711"/>
          <ac:spMkLst>
            <pc:docMk/>
            <pc:sldMk cId="1741544213" sldId="268"/>
            <ac:spMk id="9" creationId="{3689FC0D-3B70-6E90-6415-AC8FFD1E0019}"/>
          </ac:spMkLst>
        </pc:spChg>
        <pc:spChg chg="add mod">
          <ac:chgData name="Jacky Cheung" userId="222a41775e9e4c49" providerId="LiveId" clId="{CB90208F-4777-43E7-A57B-CE2C2E26BA3B}" dt="2023-10-27T05:49:41.005" v="1825" actId="2711"/>
          <ac:spMkLst>
            <pc:docMk/>
            <pc:sldMk cId="1741544213" sldId="268"/>
            <ac:spMk id="11" creationId="{2A7C30E3-E945-2A7D-5300-5113B39189F7}"/>
          </ac:spMkLst>
        </pc:spChg>
        <pc:spChg chg="mod">
          <ac:chgData name="Jacky Cheung" userId="222a41775e9e4c49" providerId="LiveId" clId="{CB90208F-4777-43E7-A57B-CE2C2E26BA3B}" dt="2023-10-27T05:49:41.005" v="1825" actId="2711"/>
          <ac:spMkLst>
            <pc:docMk/>
            <pc:sldMk cId="1741544213" sldId="268"/>
            <ac:spMk id="16" creationId="{3B433C6E-4ADA-3AF7-F36D-5FA0DBDB5B3A}"/>
          </ac:spMkLst>
        </pc:spChg>
        <pc:spChg chg="mod">
          <ac:chgData name="Jacky Cheung" userId="222a41775e9e4c49" providerId="LiveId" clId="{CB90208F-4777-43E7-A57B-CE2C2E26BA3B}" dt="2023-10-27T05:49:41.005" v="1825" actId="2711"/>
          <ac:spMkLst>
            <pc:docMk/>
            <pc:sldMk cId="1741544213" sldId="268"/>
            <ac:spMk id="17" creationId="{951A561E-BDDC-5DDB-ACF0-03EED4AD2244}"/>
          </ac:spMkLst>
        </pc:spChg>
        <pc:picChg chg="add del mod">
          <ac:chgData name="Jacky Cheung" userId="222a41775e9e4c49" providerId="LiveId" clId="{CB90208F-4777-43E7-A57B-CE2C2E26BA3B}" dt="2023-10-27T05:04:19.841" v="951" actId="478"/>
          <ac:picMkLst>
            <pc:docMk/>
            <pc:sldMk cId="1741544213" sldId="268"/>
            <ac:picMk id="5" creationId="{AEDFAC36-30EE-6F77-ACE5-176B437028BA}"/>
          </ac:picMkLst>
        </pc:picChg>
        <pc:picChg chg="add del mod">
          <ac:chgData name="Jacky Cheung" userId="222a41775e9e4c49" providerId="LiveId" clId="{CB90208F-4777-43E7-A57B-CE2C2E26BA3B}" dt="2023-10-27T05:04:52.546" v="956" actId="478"/>
          <ac:picMkLst>
            <pc:docMk/>
            <pc:sldMk cId="1741544213" sldId="268"/>
            <ac:picMk id="7" creationId="{512E7664-A6D7-22B3-8DAC-09A302ABE027}"/>
          </ac:picMkLst>
        </pc:picChg>
        <pc:picChg chg="add mod">
          <ac:chgData name="Jacky Cheung" userId="222a41775e9e4c49" providerId="LiveId" clId="{CB90208F-4777-43E7-A57B-CE2C2E26BA3B}" dt="2023-10-27T05:11:51.587" v="1112" actId="1440"/>
          <ac:picMkLst>
            <pc:docMk/>
            <pc:sldMk cId="1741544213" sldId="268"/>
            <ac:picMk id="13" creationId="{033DB794-3705-36C2-00E6-992AA121DE08}"/>
          </ac:picMkLst>
        </pc:picChg>
        <pc:picChg chg="add mod">
          <ac:chgData name="Jacky Cheung" userId="222a41775e9e4c49" providerId="LiveId" clId="{CB90208F-4777-43E7-A57B-CE2C2E26BA3B}" dt="2023-10-27T05:11:51.587" v="1112" actId="1440"/>
          <ac:picMkLst>
            <pc:docMk/>
            <pc:sldMk cId="1741544213" sldId="268"/>
            <ac:picMk id="15" creationId="{6928AE08-0877-527F-9195-BCDEB98CA86C}"/>
          </ac:picMkLst>
        </pc:picChg>
      </pc:sldChg>
      <pc:sldChg chg="addSp delSp modSp mod ord">
        <pc:chgData name="Jacky Cheung" userId="222a41775e9e4c49" providerId="LiveId" clId="{CB90208F-4777-43E7-A57B-CE2C2E26BA3B}" dt="2023-10-27T06:15:18.681" v="2371" actId="2711"/>
        <pc:sldMkLst>
          <pc:docMk/>
          <pc:sldMk cId="1423961563" sldId="269"/>
        </pc:sldMkLst>
        <pc:spChg chg="mod">
          <ac:chgData name="Jacky Cheung" userId="222a41775e9e4c49" providerId="LiveId" clId="{CB90208F-4777-43E7-A57B-CE2C2E26BA3B}" dt="2023-10-27T06:15:18.681" v="2371" actId="2711"/>
          <ac:spMkLst>
            <pc:docMk/>
            <pc:sldMk cId="1423961563" sldId="269"/>
            <ac:spMk id="2" creationId="{4B7DD928-1D95-1EF3-C7A8-5656DEE92712}"/>
          </ac:spMkLst>
        </pc:spChg>
        <pc:spChg chg="mod">
          <ac:chgData name="Jacky Cheung" userId="222a41775e9e4c49" providerId="LiveId" clId="{CB90208F-4777-43E7-A57B-CE2C2E26BA3B}" dt="2023-10-27T06:15:18.681" v="2371" actId="2711"/>
          <ac:spMkLst>
            <pc:docMk/>
            <pc:sldMk cId="1423961563" sldId="269"/>
            <ac:spMk id="3" creationId="{18C12FCC-003E-78C3-D896-D852100C28F8}"/>
          </ac:spMkLst>
        </pc:spChg>
        <pc:spChg chg="add del mod">
          <ac:chgData name="Jacky Cheung" userId="222a41775e9e4c49" providerId="LiveId" clId="{CB90208F-4777-43E7-A57B-CE2C2E26BA3B}" dt="2023-10-27T05:47:57.372" v="1813" actId="478"/>
          <ac:spMkLst>
            <pc:docMk/>
            <pc:sldMk cId="1423961563" sldId="269"/>
            <ac:spMk id="4" creationId="{81E857C3-17F9-8B47-CB5F-A718F48C6676}"/>
          </ac:spMkLst>
        </pc:spChg>
        <pc:spChg chg="add del mod">
          <ac:chgData name="Jacky Cheung" userId="222a41775e9e4c49" providerId="LiveId" clId="{CB90208F-4777-43E7-A57B-CE2C2E26BA3B}" dt="2023-10-27T05:47:58.031" v="1814" actId="478"/>
          <ac:spMkLst>
            <pc:docMk/>
            <pc:sldMk cId="1423961563" sldId="269"/>
            <ac:spMk id="5" creationId="{26746F3B-FB78-DC07-D869-53B9A9B26E15}"/>
          </ac:spMkLst>
        </pc:spChg>
        <pc:spChg chg="add del mod">
          <ac:chgData name="Jacky Cheung" userId="222a41775e9e4c49" providerId="LiveId" clId="{CB90208F-4777-43E7-A57B-CE2C2E26BA3B}" dt="2023-10-27T05:47:58.401" v="1815" actId="478"/>
          <ac:spMkLst>
            <pc:docMk/>
            <pc:sldMk cId="1423961563" sldId="269"/>
            <ac:spMk id="6" creationId="{E2D0DD1E-824D-820F-43F5-AC6A6FE9DE2C}"/>
          </ac:spMkLst>
        </pc:spChg>
        <pc:spChg chg="mod">
          <ac:chgData name="Jacky Cheung" userId="222a41775e9e4c49" providerId="LiveId" clId="{CB90208F-4777-43E7-A57B-CE2C2E26BA3B}" dt="2023-10-27T06:15:18.681" v="2371" actId="2711"/>
          <ac:spMkLst>
            <pc:docMk/>
            <pc:sldMk cId="1423961563" sldId="269"/>
            <ac:spMk id="7" creationId="{8E23A3F9-9299-9396-AA30-E79567098B9B}"/>
          </ac:spMkLst>
        </pc:spChg>
        <pc:spChg chg="mod">
          <ac:chgData name="Jacky Cheung" userId="222a41775e9e4c49" providerId="LiveId" clId="{CB90208F-4777-43E7-A57B-CE2C2E26BA3B}" dt="2023-10-27T06:15:18.681" v="2371" actId="2711"/>
          <ac:spMkLst>
            <pc:docMk/>
            <pc:sldMk cId="1423961563" sldId="269"/>
            <ac:spMk id="8" creationId="{A20624DA-730D-BB28-8B91-D02E52DFD523}"/>
          </ac:spMkLst>
        </pc:spChg>
        <pc:spChg chg="add mod">
          <ac:chgData name="Jacky Cheung" userId="222a41775e9e4c49" providerId="LiveId" clId="{CB90208F-4777-43E7-A57B-CE2C2E26BA3B}" dt="2023-10-27T06:15:18.681" v="2371" actId="2711"/>
          <ac:spMkLst>
            <pc:docMk/>
            <pc:sldMk cId="1423961563" sldId="269"/>
            <ac:spMk id="10" creationId="{EEDD076D-6386-1A45-1CEC-53F2F2E879F9}"/>
          </ac:spMkLst>
        </pc:spChg>
        <pc:spChg chg="add mod">
          <ac:chgData name="Jacky Cheung" userId="222a41775e9e4c49" providerId="LiveId" clId="{CB90208F-4777-43E7-A57B-CE2C2E26BA3B}" dt="2023-10-27T06:15:18.681" v="2371" actId="2711"/>
          <ac:spMkLst>
            <pc:docMk/>
            <pc:sldMk cId="1423961563" sldId="269"/>
            <ac:spMk id="12" creationId="{5FA3CD03-4428-D901-F718-B736E5B6876E}"/>
          </ac:spMkLst>
        </pc:spChg>
      </pc:sldChg>
      <pc:sldChg chg="modSp mod ord">
        <pc:chgData name="Jacky Cheung" userId="222a41775e9e4c49" providerId="LiveId" clId="{CB90208F-4777-43E7-A57B-CE2C2E26BA3B}" dt="2023-10-27T06:10:38.344" v="2114" actId="20577"/>
        <pc:sldMkLst>
          <pc:docMk/>
          <pc:sldMk cId="3781643426" sldId="270"/>
        </pc:sldMkLst>
        <pc:spChg chg="mod">
          <ac:chgData name="Jacky Cheung" userId="222a41775e9e4c49" providerId="LiveId" clId="{CB90208F-4777-43E7-A57B-CE2C2E26BA3B}" dt="2023-10-27T05:50:03.364" v="1829" actId="2711"/>
          <ac:spMkLst>
            <pc:docMk/>
            <pc:sldMk cId="3781643426" sldId="270"/>
            <ac:spMk id="2" creationId="{3F8D282D-C6C1-E111-2FEA-12008EB15A91}"/>
          </ac:spMkLst>
        </pc:spChg>
        <pc:spChg chg="mod">
          <ac:chgData name="Jacky Cheung" userId="222a41775e9e4c49" providerId="LiveId" clId="{CB90208F-4777-43E7-A57B-CE2C2E26BA3B}" dt="2023-10-27T05:50:03.364" v="1829" actId="2711"/>
          <ac:spMkLst>
            <pc:docMk/>
            <pc:sldMk cId="3781643426" sldId="270"/>
            <ac:spMk id="3" creationId="{B4FAF69C-54C8-2808-486F-89BB941C9DFB}"/>
          </ac:spMkLst>
        </pc:spChg>
        <pc:spChg chg="mod">
          <ac:chgData name="Jacky Cheung" userId="222a41775e9e4c49" providerId="LiveId" clId="{CB90208F-4777-43E7-A57B-CE2C2E26BA3B}" dt="2023-10-27T05:50:03.364" v="1829" actId="2711"/>
          <ac:spMkLst>
            <pc:docMk/>
            <pc:sldMk cId="3781643426" sldId="270"/>
            <ac:spMk id="5" creationId="{BC618078-D1D3-9DFB-279B-50156A7BC8EC}"/>
          </ac:spMkLst>
        </pc:spChg>
        <pc:graphicFrameChg chg="mod">
          <ac:chgData name="Jacky Cheung" userId="222a41775e9e4c49" providerId="LiveId" clId="{CB90208F-4777-43E7-A57B-CE2C2E26BA3B}" dt="2023-10-27T06:10:38.344" v="2114" actId="20577"/>
          <ac:graphicFrameMkLst>
            <pc:docMk/>
            <pc:sldMk cId="3781643426" sldId="270"/>
            <ac:graphicFrameMk id="4" creationId="{5BEE7704-C4A3-CD9C-F159-10F737E56286}"/>
          </ac:graphicFrameMkLst>
        </pc:graphicFrameChg>
      </pc:sldChg>
      <pc:sldChg chg="addSp delSp modSp new mod modClrScheme chgLayout">
        <pc:chgData name="Jacky Cheung" userId="222a41775e9e4c49" providerId="LiveId" clId="{CB90208F-4777-43E7-A57B-CE2C2E26BA3B}" dt="2023-10-26T14:21:44.566" v="495" actId="2711"/>
        <pc:sldMkLst>
          <pc:docMk/>
          <pc:sldMk cId="3202623808" sldId="271"/>
        </pc:sldMkLst>
        <pc:spChg chg="add mod">
          <ac:chgData name="Jacky Cheung" userId="222a41775e9e4c49" providerId="LiveId" clId="{CB90208F-4777-43E7-A57B-CE2C2E26BA3B}" dt="2023-10-26T13:47:58.073" v="326" actId="1076"/>
          <ac:spMkLst>
            <pc:docMk/>
            <pc:sldMk cId="3202623808" sldId="271"/>
            <ac:spMk id="2" creationId="{6D7DE610-94CD-21B2-096A-04255AC75CFF}"/>
          </ac:spMkLst>
        </pc:spChg>
        <pc:spChg chg="del mod ord">
          <ac:chgData name="Jacky Cheung" userId="222a41775e9e4c49" providerId="LiveId" clId="{CB90208F-4777-43E7-A57B-CE2C2E26BA3B}" dt="2023-10-26T13:37:04.374" v="43" actId="700"/>
          <ac:spMkLst>
            <pc:docMk/>
            <pc:sldMk cId="3202623808" sldId="271"/>
            <ac:spMk id="2" creationId="{FF9C24AF-0F07-BA99-B3AF-4E7904B086BE}"/>
          </ac:spMkLst>
        </pc:spChg>
        <pc:spChg chg="del mod ord">
          <ac:chgData name="Jacky Cheung" userId="222a41775e9e4c49" providerId="LiveId" clId="{CB90208F-4777-43E7-A57B-CE2C2E26BA3B}" dt="2023-10-26T13:37:04.374" v="43" actId="700"/>
          <ac:spMkLst>
            <pc:docMk/>
            <pc:sldMk cId="3202623808" sldId="271"/>
            <ac:spMk id="3" creationId="{B7771C8D-A68E-C959-8F2F-2352E486A8C2}"/>
          </ac:spMkLst>
        </pc:spChg>
        <pc:spChg chg="add mod ord">
          <ac:chgData name="Jacky Cheung" userId="222a41775e9e4c49" providerId="LiveId" clId="{CB90208F-4777-43E7-A57B-CE2C2E26BA3B}" dt="2023-10-26T14:21:44.566" v="495" actId="2711"/>
          <ac:spMkLst>
            <pc:docMk/>
            <pc:sldMk cId="3202623808" sldId="271"/>
            <ac:spMk id="4" creationId="{F9A02599-C567-4094-87C3-49FAF32AC0AC}"/>
          </ac:spMkLst>
        </pc:spChg>
        <pc:spChg chg="add del mod ord">
          <ac:chgData name="Jacky Cheung" userId="222a41775e9e4c49" providerId="LiveId" clId="{CB90208F-4777-43E7-A57B-CE2C2E26BA3B}" dt="2023-10-26T13:37:23.920" v="44"/>
          <ac:spMkLst>
            <pc:docMk/>
            <pc:sldMk cId="3202623808" sldId="271"/>
            <ac:spMk id="5" creationId="{4EA58D3A-0F71-ECDC-1B77-2A0DDEEE797B}"/>
          </ac:spMkLst>
        </pc:spChg>
        <pc:spChg chg="add mod">
          <ac:chgData name="Jacky Cheung" userId="222a41775e9e4c49" providerId="LiveId" clId="{CB90208F-4777-43E7-A57B-CE2C2E26BA3B}" dt="2023-10-26T13:47:05.873" v="289" actId="20577"/>
          <ac:spMkLst>
            <pc:docMk/>
            <pc:sldMk cId="3202623808" sldId="271"/>
            <ac:spMk id="9" creationId="{519B31CE-64BA-A346-E53B-C81B53AC9773}"/>
          </ac:spMkLst>
        </pc:spChg>
        <pc:picChg chg="add del mod ord">
          <ac:chgData name="Jacky Cheung" userId="222a41775e9e4c49" providerId="LiveId" clId="{CB90208F-4777-43E7-A57B-CE2C2E26BA3B}" dt="2023-10-26T13:39:38.005" v="59" actId="21"/>
          <ac:picMkLst>
            <pc:docMk/>
            <pc:sldMk cId="3202623808" sldId="271"/>
            <ac:picMk id="7" creationId="{BA0381CE-BB4A-F918-0CC6-5016C66EE194}"/>
          </ac:picMkLst>
        </pc:picChg>
        <pc:picChg chg="add del mod">
          <ac:chgData name="Jacky Cheung" userId="222a41775e9e4c49" providerId="LiveId" clId="{CB90208F-4777-43E7-A57B-CE2C2E26BA3B}" dt="2023-10-26T13:41:41.104" v="163" actId="478"/>
          <ac:picMkLst>
            <pc:docMk/>
            <pc:sldMk cId="3202623808" sldId="271"/>
            <ac:picMk id="10" creationId="{2912BEF6-889E-E436-1CC7-31E42F5104E0}"/>
          </ac:picMkLst>
        </pc:picChg>
        <pc:picChg chg="add del mod">
          <ac:chgData name="Jacky Cheung" userId="222a41775e9e4c49" providerId="LiveId" clId="{CB90208F-4777-43E7-A57B-CE2C2E26BA3B}" dt="2023-10-26T13:40:39.224" v="123"/>
          <ac:picMkLst>
            <pc:docMk/>
            <pc:sldMk cId="3202623808" sldId="271"/>
            <ac:picMk id="11" creationId="{A5C5FB79-E97B-DFA9-07F3-EA43D091C5ED}"/>
          </ac:picMkLst>
        </pc:picChg>
      </pc:sldChg>
      <pc:sldChg chg="modSp add mod">
        <pc:chgData name="Jacky Cheung" userId="222a41775e9e4c49" providerId="LiveId" clId="{CB90208F-4777-43E7-A57B-CE2C2E26BA3B}" dt="2023-10-26T14:22:01.406" v="496" actId="2711"/>
        <pc:sldMkLst>
          <pc:docMk/>
          <pc:sldMk cId="2796892709" sldId="272"/>
        </pc:sldMkLst>
        <pc:spChg chg="mod">
          <ac:chgData name="Jacky Cheung" userId="222a41775e9e4c49" providerId="LiveId" clId="{CB90208F-4777-43E7-A57B-CE2C2E26BA3B}" dt="2023-10-26T14:22:01.406" v="496" actId="2711"/>
          <ac:spMkLst>
            <pc:docMk/>
            <pc:sldMk cId="2796892709" sldId="272"/>
            <ac:spMk id="4" creationId="{F9A02599-C567-4094-87C3-49FAF32AC0AC}"/>
          </ac:spMkLst>
        </pc:spChg>
        <pc:spChg chg="mod">
          <ac:chgData name="Jacky Cheung" userId="222a41775e9e4c49" providerId="LiveId" clId="{CB90208F-4777-43E7-A57B-CE2C2E26BA3B}" dt="2023-10-26T14:22:01.406" v="496" actId="2711"/>
          <ac:spMkLst>
            <pc:docMk/>
            <pc:sldMk cId="2796892709" sldId="272"/>
            <ac:spMk id="9" creationId="{519B31CE-64BA-A346-E53B-C81B53AC9773}"/>
          </ac:spMkLst>
        </pc:spChg>
      </pc:sldChg>
      <pc:sldChg chg="addSp delSp modSp add mod">
        <pc:chgData name="Jacky Cheung" userId="222a41775e9e4c49" providerId="LiveId" clId="{CB90208F-4777-43E7-A57B-CE2C2E26BA3B}" dt="2023-10-27T05:22:04.182" v="1178"/>
        <pc:sldMkLst>
          <pc:docMk/>
          <pc:sldMk cId="2806245624" sldId="273"/>
        </pc:sldMkLst>
        <pc:spChg chg="mod">
          <ac:chgData name="Jacky Cheung" userId="222a41775e9e4c49" providerId="LiveId" clId="{CB90208F-4777-43E7-A57B-CE2C2E26BA3B}" dt="2023-10-26T14:22:11.732" v="498" actId="2711"/>
          <ac:spMkLst>
            <pc:docMk/>
            <pc:sldMk cId="2806245624" sldId="273"/>
            <ac:spMk id="2" creationId="{BD4A6A34-70BE-8484-4B9F-F64F0A0570F8}"/>
          </ac:spMkLst>
        </pc:spChg>
        <pc:spChg chg="add del mod">
          <ac:chgData name="Jacky Cheung" userId="222a41775e9e4c49" providerId="LiveId" clId="{CB90208F-4777-43E7-A57B-CE2C2E26BA3B}" dt="2023-10-26T14:22:25.698" v="500" actId="255"/>
          <ac:spMkLst>
            <pc:docMk/>
            <pc:sldMk cId="2806245624" sldId="273"/>
            <ac:spMk id="3" creationId="{4BDC3303-1CCF-2776-575D-61DCD2BABC91}"/>
          </ac:spMkLst>
        </pc:spChg>
        <pc:spChg chg="add mod">
          <ac:chgData name="Jacky Cheung" userId="222a41775e9e4c49" providerId="LiveId" clId="{CB90208F-4777-43E7-A57B-CE2C2E26BA3B}" dt="2023-10-26T14:22:11.732" v="498" actId="2711"/>
          <ac:spMkLst>
            <pc:docMk/>
            <pc:sldMk cId="2806245624" sldId="273"/>
            <ac:spMk id="5" creationId="{1C7518E9-1DFE-797F-BD54-2C5944C50AFE}"/>
          </ac:spMkLst>
        </pc:spChg>
        <pc:spChg chg="add mod">
          <ac:chgData name="Jacky Cheung" userId="222a41775e9e4c49" providerId="LiveId" clId="{CB90208F-4777-43E7-A57B-CE2C2E26BA3B}" dt="2023-10-26T14:22:11.732" v="498" actId="2711"/>
          <ac:spMkLst>
            <pc:docMk/>
            <pc:sldMk cId="2806245624" sldId="273"/>
            <ac:spMk id="6" creationId="{35B028BA-6886-522D-4EB1-3B695F17CA12}"/>
          </ac:spMkLst>
        </pc:spChg>
        <pc:spChg chg="add mod">
          <ac:chgData name="Jacky Cheung" userId="222a41775e9e4c49" providerId="LiveId" clId="{CB90208F-4777-43E7-A57B-CE2C2E26BA3B}" dt="2023-10-26T14:22:11.732" v="498" actId="2711"/>
          <ac:spMkLst>
            <pc:docMk/>
            <pc:sldMk cId="2806245624" sldId="273"/>
            <ac:spMk id="7" creationId="{0EC6A924-17DE-EF0A-9341-8B56501F4131}"/>
          </ac:spMkLst>
        </pc:spChg>
        <pc:spChg chg="add mod">
          <ac:chgData name="Jacky Cheung" userId="222a41775e9e4c49" providerId="LiveId" clId="{CB90208F-4777-43E7-A57B-CE2C2E26BA3B}" dt="2023-10-26T14:22:40.555" v="502" actId="207"/>
          <ac:spMkLst>
            <pc:docMk/>
            <pc:sldMk cId="2806245624" sldId="273"/>
            <ac:spMk id="8" creationId="{1A44B5C2-C4C2-7985-694B-2470BE1EC9A8}"/>
          </ac:spMkLst>
        </pc:spChg>
        <pc:spChg chg="add mod">
          <ac:chgData name="Jacky Cheung" userId="222a41775e9e4c49" providerId="LiveId" clId="{CB90208F-4777-43E7-A57B-CE2C2E26BA3B}" dt="2023-10-27T05:22:04.182" v="1178"/>
          <ac:spMkLst>
            <pc:docMk/>
            <pc:sldMk cId="2806245624" sldId="273"/>
            <ac:spMk id="9" creationId="{D8FA1828-E03E-509E-65D8-3AF98EC43069}"/>
          </ac:spMkLst>
        </pc:spChg>
        <pc:picChg chg="del mod">
          <ac:chgData name="Jacky Cheung" userId="222a41775e9e4c49" providerId="LiveId" clId="{CB90208F-4777-43E7-A57B-CE2C2E26BA3B}" dt="2023-10-26T14:18:05.109" v="467" actId="478"/>
          <ac:picMkLst>
            <pc:docMk/>
            <pc:sldMk cId="2806245624" sldId="273"/>
            <ac:picMk id="4" creationId="{D3F1FF81-892D-D5A5-A043-7FEBD0658096}"/>
          </ac:picMkLst>
        </pc:picChg>
      </pc:sldChg>
      <pc:sldChg chg="add del">
        <pc:chgData name="Jacky Cheung" userId="222a41775e9e4c49" providerId="LiveId" clId="{CB90208F-4777-43E7-A57B-CE2C2E26BA3B}" dt="2023-10-26T14:24:11.760" v="506"/>
        <pc:sldMkLst>
          <pc:docMk/>
          <pc:sldMk cId="1257757996" sldId="274"/>
        </pc:sldMkLst>
      </pc:sldChg>
      <pc:sldChg chg="modSp new mod">
        <pc:chgData name="Jacky Cheung" userId="222a41775e9e4c49" providerId="LiveId" clId="{CB90208F-4777-43E7-A57B-CE2C2E26BA3B}" dt="2023-10-26T18:18:05.070" v="741" actId="20577"/>
        <pc:sldMkLst>
          <pc:docMk/>
          <pc:sldMk cId="1403012282" sldId="274"/>
        </pc:sldMkLst>
        <pc:spChg chg="mod">
          <ac:chgData name="Jacky Cheung" userId="222a41775e9e4c49" providerId="LiveId" clId="{CB90208F-4777-43E7-A57B-CE2C2E26BA3B}" dt="2023-10-26T18:17:59.774" v="737" actId="2711"/>
          <ac:spMkLst>
            <pc:docMk/>
            <pc:sldMk cId="1403012282" sldId="274"/>
            <ac:spMk id="2" creationId="{8A0A22D3-45DE-356C-CD42-7433D42B533B}"/>
          </ac:spMkLst>
        </pc:spChg>
        <pc:spChg chg="mod">
          <ac:chgData name="Jacky Cheung" userId="222a41775e9e4c49" providerId="LiveId" clId="{CB90208F-4777-43E7-A57B-CE2C2E26BA3B}" dt="2023-10-26T18:18:05.070" v="741" actId="20577"/>
          <ac:spMkLst>
            <pc:docMk/>
            <pc:sldMk cId="1403012282" sldId="274"/>
            <ac:spMk id="3" creationId="{E18D8F6B-CD4D-8223-3DEF-54EB1940CE68}"/>
          </ac:spMkLst>
        </pc:spChg>
      </pc:sldChg>
      <pc:sldChg chg="add del">
        <pc:chgData name="Jacky Cheung" userId="222a41775e9e4c49" providerId="LiveId" clId="{CB90208F-4777-43E7-A57B-CE2C2E26BA3B}" dt="2023-10-26T14:24:06.077" v="504"/>
        <pc:sldMkLst>
          <pc:docMk/>
          <pc:sldMk cId="1777125293" sldId="274"/>
        </pc:sldMkLst>
      </pc:sldChg>
      <pc:sldChg chg="addSp delSp modSp add mod">
        <pc:chgData name="Jacky Cheung" userId="222a41775e9e4c49" providerId="LiveId" clId="{CB90208F-4777-43E7-A57B-CE2C2E26BA3B}" dt="2023-10-27T05:46:56.503" v="1803" actId="14100"/>
        <pc:sldMkLst>
          <pc:docMk/>
          <pc:sldMk cId="1974522495" sldId="275"/>
        </pc:sldMkLst>
        <pc:spChg chg="mod">
          <ac:chgData name="Jacky Cheung" userId="222a41775e9e4c49" providerId="LiveId" clId="{CB90208F-4777-43E7-A57B-CE2C2E26BA3B}" dt="2023-10-27T05:30:30.382" v="1307" actId="1036"/>
          <ac:spMkLst>
            <pc:docMk/>
            <pc:sldMk cId="1974522495" sldId="275"/>
            <ac:spMk id="3" creationId="{4BDC3303-1CCF-2776-575D-61DCD2BABC91}"/>
          </ac:spMkLst>
        </pc:spChg>
        <pc:spChg chg="add mod">
          <ac:chgData name="Jacky Cheung" userId="222a41775e9e4c49" providerId="LiveId" clId="{CB90208F-4777-43E7-A57B-CE2C2E26BA3B}" dt="2023-10-27T05:46:30.787" v="1753" actId="1038"/>
          <ac:spMkLst>
            <pc:docMk/>
            <pc:sldMk cId="1974522495" sldId="275"/>
            <ac:spMk id="4" creationId="{22135056-AA56-992D-463E-A9E95B636805}"/>
          </ac:spMkLst>
        </pc:spChg>
        <pc:spChg chg="mod">
          <ac:chgData name="Jacky Cheung" userId="222a41775e9e4c49" providerId="LiveId" clId="{CB90208F-4777-43E7-A57B-CE2C2E26BA3B}" dt="2023-10-27T05:30:30.382" v="1307" actId="1036"/>
          <ac:spMkLst>
            <pc:docMk/>
            <pc:sldMk cId="1974522495" sldId="275"/>
            <ac:spMk id="5" creationId="{1C7518E9-1DFE-797F-BD54-2C5944C50AFE}"/>
          </ac:spMkLst>
        </pc:spChg>
        <pc:spChg chg="mod">
          <ac:chgData name="Jacky Cheung" userId="222a41775e9e4c49" providerId="LiveId" clId="{CB90208F-4777-43E7-A57B-CE2C2E26BA3B}" dt="2023-10-27T05:30:30.382" v="1307" actId="1036"/>
          <ac:spMkLst>
            <pc:docMk/>
            <pc:sldMk cId="1974522495" sldId="275"/>
            <ac:spMk id="6" creationId="{35B028BA-6886-522D-4EB1-3B695F17CA12}"/>
          </ac:spMkLst>
        </pc:spChg>
        <pc:spChg chg="mod">
          <ac:chgData name="Jacky Cheung" userId="222a41775e9e4c49" providerId="LiveId" clId="{CB90208F-4777-43E7-A57B-CE2C2E26BA3B}" dt="2023-10-27T05:30:30.382" v="1307" actId="1036"/>
          <ac:spMkLst>
            <pc:docMk/>
            <pc:sldMk cId="1974522495" sldId="275"/>
            <ac:spMk id="7" creationId="{0EC6A924-17DE-EF0A-9341-8B56501F4131}"/>
          </ac:spMkLst>
        </pc:spChg>
        <pc:spChg chg="mod">
          <ac:chgData name="Jacky Cheung" userId="222a41775e9e4c49" providerId="LiveId" clId="{CB90208F-4777-43E7-A57B-CE2C2E26BA3B}" dt="2023-10-27T05:30:30.382" v="1307" actId="1036"/>
          <ac:spMkLst>
            <pc:docMk/>
            <pc:sldMk cId="1974522495" sldId="275"/>
            <ac:spMk id="8" creationId="{1A44B5C2-C4C2-7985-694B-2470BE1EC9A8}"/>
          </ac:spMkLst>
        </pc:spChg>
        <pc:spChg chg="add mod">
          <ac:chgData name="Jacky Cheung" userId="222a41775e9e4c49" providerId="LiveId" clId="{CB90208F-4777-43E7-A57B-CE2C2E26BA3B}" dt="2023-10-27T05:46:56.503" v="1803" actId="14100"/>
          <ac:spMkLst>
            <pc:docMk/>
            <pc:sldMk cId="1974522495" sldId="275"/>
            <ac:spMk id="9" creationId="{B29C65E2-781D-F06A-D9E3-DC7C65254B33}"/>
          </ac:spMkLst>
        </pc:spChg>
        <pc:spChg chg="add del mod">
          <ac:chgData name="Jacky Cheung" userId="222a41775e9e4c49" providerId="LiveId" clId="{CB90208F-4777-43E7-A57B-CE2C2E26BA3B}" dt="2023-10-27T05:14:24.841" v="1155" actId="21"/>
          <ac:spMkLst>
            <pc:docMk/>
            <pc:sldMk cId="1974522495" sldId="275"/>
            <ac:spMk id="10" creationId="{FE56D41A-834B-8AA5-CA8B-C04C9F0C9D81}"/>
          </ac:spMkLst>
        </pc:spChg>
        <pc:spChg chg="add mod">
          <ac:chgData name="Jacky Cheung" userId="222a41775e9e4c49" providerId="LiveId" clId="{CB90208F-4777-43E7-A57B-CE2C2E26BA3B}" dt="2023-10-27T05:30:30.382" v="1307" actId="1036"/>
          <ac:spMkLst>
            <pc:docMk/>
            <pc:sldMk cId="1974522495" sldId="275"/>
            <ac:spMk id="11" creationId="{00EB287F-DFF4-6F47-E416-4CE17F44EE8B}"/>
          </ac:spMkLst>
        </pc:spChg>
        <pc:spChg chg="add mod">
          <ac:chgData name="Jacky Cheung" userId="222a41775e9e4c49" providerId="LiveId" clId="{CB90208F-4777-43E7-A57B-CE2C2E26BA3B}" dt="2023-10-27T05:16:40.750" v="1170" actId="571"/>
          <ac:spMkLst>
            <pc:docMk/>
            <pc:sldMk cId="1974522495" sldId="275"/>
            <ac:spMk id="12" creationId="{F9937772-C3FE-72D6-E6AC-F92172D0B022}"/>
          </ac:spMkLst>
        </pc:spChg>
        <pc:spChg chg="add mod">
          <ac:chgData name="Jacky Cheung" userId="222a41775e9e4c49" providerId="LiveId" clId="{CB90208F-4777-43E7-A57B-CE2C2E26BA3B}" dt="2023-10-27T05:34:52.809" v="1494" actId="20577"/>
          <ac:spMkLst>
            <pc:docMk/>
            <pc:sldMk cId="1974522495" sldId="275"/>
            <ac:spMk id="13" creationId="{169ED0CA-091B-2CE0-5E42-DE1906B7B98E}"/>
          </ac:spMkLst>
        </pc:spChg>
        <pc:spChg chg="add mod">
          <ac:chgData name="Jacky Cheung" userId="222a41775e9e4c49" providerId="LiveId" clId="{CB90208F-4777-43E7-A57B-CE2C2E26BA3B}" dt="2023-10-27T05:46:00.425" v="1735" actId="1076"/>
          <ac:spMkLst>
            <pc:docMk/>
            <pc:sldMk cId="1974522495" sldId="275"/>
            <ac:spMk id="14" creationId="{0A71E82A-73AF-FEFC-A36E-BDE5F0A3B633}"/>
          </ac:spMkLst>
        </pc:spChg>
        <pc:spChg chg="add mod">
          <ac:chgData name="Jacky Cheung" userId="222a41775e9e4c49" providerId="LiveId" clId="{CB90208F-4777-43E7-A57B-CE2C2E26BA3B}" dt="2023-10-27T05:46:50.486" v="1794" actId="1037"/>
          <ac:spMkLst>
            <pc:docMk/>
            <pc:sldMk cId="1974522495" sldId="275"/>
            <ac:spMk id="15" creationId="{3507E708-A484-F18A-2433-02D900F73B4B}"/>
          </ac:spMkLst>
        </pc:spChg>
      </pc:sldChg>
      <pc:sldChg chg="modSp add mod">
        <pc:chgData name="Jacky Cheung" userId="222a41775e9e4c49" providerId="LiveId" clId="{CB90208F-4777-43E7-A57B-CE2C2E26BA3B}" dt="2023-10-27T05:49:52.293" v="1827" actId="2711"/>
        <pc:sldMkLst>
          <pc:docMk/>
          <pc:sldMk cId="3794753471" sldId="276"/>
        </pc:sldMkLst>
        <pc:spChg chg="mod">
          <ac:chgData name="Jacky Cheung" userId="222a41775e9e4c49" providerId="LiveId" clId="{CB90208F-4777-43E7-A57B-CE2C2E26BA3B}" dt="2023-10-27T05:49:52.293" v="1827" actId="2711"/>
          <ac:spMkLst>
            <pc:docMk/>
            <pc:sldMk cId="3794753471" sldId="276"/>
            <ac:spMk id="2" creationId="{6651759B-C18F-314F-2798-B97253EC2B35}"/>
          </ac:spMkLst>
        </pc:spChg>
        <pc:spChg chg="mod">
          <ac:chgData name="Jacky Cheung" userId="222a41775e9e4c49" providerId="LiveId" clId="{CB90208F-4777-43E7-A57B-CE2C2E26BA3B}" dt="2023-10-27T05:49:52.293" v="1827" actId="2711"/>
          <ac:spMkLst>
            <pc:docMk/>
            <pc:sldMk cId="3794753471" sldId="276"/>
            <ac:spMk id="3" creationId="{04C50C1A-09C6-2C7A-D685-6DB0396A548F}"/>
          </ac:spMkLst>
        </pc:spChg>
        <pc:spChg chg="mod">
          <ac:chgData name="Jacky Cheung" userId="222a41775e9e4c49" providerId="LiveId" clId="{CB90208F-4777-43E7-A57B-CE2C2E26BA3B}" dt="2023-10-27T05:49:52.293" v="1827" actId="2711"/>
          <ac:spMkLst>
            <pc:docMk/>
            <pc:sldMk cId="3794753471" sldId="276"/>
            <ac:spMk id="4" creationId="{36396EDA-7624-F458-A476-41131A274824}"/>
          </ac:spMkLst>
        </pc:spChg>
        <pc:spChg chg="mod">
          <ac:chgData name="Jacky Cheung" userId="222a41775e9e4c49" providerId="LiveId" clId="{CB90208F-4777-43E7-A57B-CE2C2E26BA3B}" dt="2023-10-27T05:49:52.293" v="1827" actId="2711"/>
          <ac:spMkLst>
            <pc:docMk/>
            <pc:sldMk cId="3794753471" sldId="276"/>
            <ac:spMk id="6" creationId="{F50D4DA5-7612-B745-85E4-FD1A2B33593C}"/>
          </ac:spMkLst>
        </pc:spChg>
        <pc:spChg chg="mod">
          <ac:chgData name="Jacky Cheung" userId="222a41775e9e4c49" providerId="LiveId" clId="{CB90208F-4777-43E7-A57B-CE2C2E26BA3B}" dt="2023-10-27T05:49:52.293" v="1827" actId="2711"/>
          <ac:spMkLst>
            <pc:docMk/>
            <pc:sldMk cId="3794753471" sldId="276"/>
            <ac:spMk id="9" creationId="{3689FC0D-3B70-6E90-6415-AC8FFD1E0019}"/>
          </ac:spMkLst>
        </pc:spChg>
        <pc:spChg chg="mod">
          <ac:chgData name="Jacky Cheung" userId="222a41775e9e4c49" providerId="LiveId" clId="{CB90208F-4777-43E7-A57B-CE2C2E26BA3B}" dt="2023-10-27T05:49:52.293" v="1827" actId="2711"/>
          <ac:spMkLst>
            <pc:docMk/>
            <pc:sldMk cId="3794753471" sldId="276"/>
            <ac:spMk id="11" creationId="{2A7C30E3-E945-2A7D-5300-5113B39189F7}"/>
          </ac:spMkLst>
        </pc:spChg>
      </pc:sldChg>
      <pc:sldChg chg="addSp delSp modSp add mod">
        <pc:chgData name="Jacky Cheung" userId="222a41775e9e4c49" providerId="LiveId" clId="{CB90208F-4777-43E7-A57B-CE2C2E26BA3B}" dt="2023-10-27T05:52:00.867" v="1860" actId="1076"/>
        <pc:sldMkLst>
          <pc:docMk/>
          <pc:sldMk cId="249892692" sldId="277"/>
        </pc:sldMkLst>
        <pc:spChg chg="mod">
          <ac:chgData name="Jacky Cheung" userId="222a41775e9e4c49" providerId="LiveId" clId="{CB90208F-4777-43E7-A57B-CE2C2E26BA3B}" dt="2023-10-27T05:49:47.491" v="1826" actId="2711"/>
          <ac:spMkLst>
            <pc:docMk/>
            <pc:sldMk cId="249892692" sldId="277"/>
            <ac:spMk id="2" creationId="{6651759B-C18F-314F-2798-B97253EC2B35}"/>
          </ac:spMkLst>
        </pc:spChg>
        <pc:spChg chg="mod">
          <ac:chgData name="Jacky Cheung" userId="222a41775e9e4c49" providerId="LiveId" clId="{CB90208F-4777-43E7-A57B-CE2C2E26BA3B}" dt="2023-10-27T05:49:47.491" v="1826" actId="2711"/>
          <ac:spMkLst>
            <pc:docMk/>
            <pc:sldMk cId="249892692" sldId="277"/>
            <ac:spMk id="3" creationId="{04C50C1A-09C6-2C7A-D685-6DB0396A548F}"/>
          </ac:spMkLst>
        </pc:spChg>
        <pc:spChg chg="mod">
          <ac:chgData name="Jacky Cheung" userId="222a41775e9e4c49" providerId="LiveId" clId="{CB90208F-4777-43E7-A57B-CE2C2E26BA3B}" dt="2023-10-27T05:49:47.491" v="1826" actId="2711"/>
          <ac:spMkLst>
            <pc:docMk/>
            <pc:sldMk cId="249892692" sldId="277"/>
            <ac:spMk id="8" creationId="{B1A90E73-AEC8-1DEC-FFD4-197AE4813DBF}"/>
          </ac:spMkLst>
        </pc:spChg>
        <pc:spChg chg="mod">
          <ac:chgData name="Jacky Cheung" userId="222a41775e9e4c49" providerId="LiveId" clId="{CB90208F-4777-43E7-A57B-CE2C2E26BA3B}" dt="2023-10-27T05:49:47.491" v="1826" actId="2711"/>
          <ac:spMkLst>
            <pc:docMk/>
            <pc:sldMk cId="249892692" sldId="277"/>
            <ac:spMk id="9" creationId="{3689FC0D-3B70-6E90-6415-AC8FFD1E0019}"/>
          </ac:spMkLst>
        </pc:spChg>
        <pc:spChg chg="mod">
          <ac:chgData name="Jacky Cheung" userId="222a41775e9e4c49" providerId="LiveId" clId="{CB90208F-4777-43E7-A57B-CE2C2E26BA3B}" dt="2023-10-27T05:49:47.491" v="1826" actId="2711"/>
          <ac:spMkLst>
            <pc:docMk/>
            <pc:sldMk cId="249892692" sldId="277"/>
            <ac:spMk id="10" creationId="{22DC7F37-A2F0-E629-678C-4D4F947C3475}"/>
          </ac:spMkLst>
        </pc:spChg>
        <pc:spChg chg="mod">
          <ac:chgData name="Jacky Cheung" userId="222a41775e9e4c49" providerId="LiveId" clId="{CB90208F-4777-43E7-A57B-CE2C2E26BA3B}" dt="2023-10-27T05:49:47.491" v="1826" actId="2711"/>
          <ac:spMkLst>
            <pc:docMk/>
            <pc:sldMk cId="249892692" sldId="277"/>
            <ac:spMk id="11" creationId="{2A7C30E3-E945-2A7D-5300-5113B39189F7}"/>
          </ac:spMkLst>
        </pc:spChg>
        <pc:picChg chg="add mod">
          <ac:chgData name="Jacky Cheung" userId="222a41775e9e4c49" providerId="LiveId" clId="{CB90208F-4777-43E7-A57B-CE2C2E26BA3B}" dt="2023-10-27T05:52:00.867" v="1860" actId="1076"/>
          <ac:picMkLst>
            <pc:docMk/>
            <pc:sldMk cId="249892692" sldId="277"/>
            <ac:picMk id="5" creationId="{46CAE245-9C06-6AC8-0C8B-D4738E45B6C6}"/>
          </ac:picMkLst>
        </pc:picChg>
        <pc:picChg chg="add mod">
          <ac:chgData name="Jacky Cheung" userId="222a41775e9e4c49" providerId="LiveId" clId="{CB90208F-4777-43E7-A57B-CE2C2E26BA3B}" dt="2023-10-27T05:11:43.414" v="1110" actId="1440"/>
          <ac:picMkLst>
            <pc:docMk/>
            <pc:sldMk cId="249892692" sldId="277"/>
            <ac:picMk id="7" creationId="{D26E3FA5-8402-DECA-BAC3-C42D692725A6}"/>
          </ac:picMkLst>
        </pc:picChg>
        <pc:picChg chg="del">
          <ac:chgData name="Jacky Cheung" userId="222a41775e9e4c49" providerId="LiveId" clId="{CB90208F-4777-43E7-A57B-CE2C2E26BA3B}" dt="2023-10-27T05:07:07.167" v="990" actId="478"/>
          <ac:picMkLst>
            <pc:docMk/>
            <pc:sldMk cId="249892692" sldId="277"/>
            <ac:picMk id="13" creationId="{033DB794-3705-36C2-00E6-992AA121DE08}"/>
          </ac:picMkLst>
        </pc:picChg>
        <pc:picChg chg="del">
          <ac:chgData name="Jacky Cheung" userId="222a41775e9e4c49" providerId="LiveId" clId="{CB90208F-4777-43E7-A57B-CE2C2E26BA3B}" dt="2023-10-27T05:07:16.466" v="991" actId="478"/>
          <ac:picMkLst>
            <pc:docMk/>
            <pc:sldMk cId="249892692" sldId="277"/>
            <ac:picMk id="15" creationId="{6928AE08-0877-527F-9195-BCDEB98CA86C}"/>
          </ac:picMkLst>
        </pc:picChg>
      </pc:sldChg>
      <pc:sldChg chg="addSp delSp modSp add mod">
        <pc:chgData name="Jacky Cheung" userId="222a41775e9e4c49" providerId="LiveId" clId="{CB90208F-4777-43E7-A57B-CE2C2E26BA3B}" dt="2023-10-27T05:52:12.646" v="1863" actId="14100"/>
        <pc:sldMkLst>
          <pc:docMk/>
          <pc:sldMk cId="2870761421" sldId="278"/>
        </pc:sldMkLst>
        <pc:spChg chg="mod">
          <ac:chgData name="Jacky Cheung" userId="222a41775e9e4c49" providerId="LiveId" clId="{CB90208F-4777-43E7-A57B-CE2C2E26BA3B}" dt="2023-10-27T05:49:58.518" v="1828" actId="2711"/>
          <ac:spMkLst>
            <pc:docMk/>
            <pc:sldMk cId="2870761421" sldId="278"/>
            <ac:spMk id="2" creationId="{4B7DD928-1D95-1EF3-C7A8-5656DEE92712}"/>
          </ac:spMkLst>
        </pc:spChg>
        <pc:spChg chg="mod">
          <ac:chgData name="Jacky Cheung" userId="222a41775e9e4c49" providerId="LiveId" clId="{CB90208F-4777-43E7-A57B-CE2C2E26BA3B}" dt="2023-10-27T05:51:50.068" v="1859" actId="20577"/>
          <ac:spMkLst>
            <pc:docMk/>
            <pc:sldMk cId="2870761421" sldId="278"/>
            <ac:spMk id="3" creationId="{18C12FCC-003E-78C3-D896-D852100C28F8}"/>
          </ac:spMkLst>
        </pc:spChg>
        <pc:spChg chg="mod">
          <ac:chgData name="Jacky Cheung" userId="222a41775e9e4c49" providerId="LiveId" clId="{CB90208F-4777-43E7-A57B-CE2C2E26BA3B}" dt="2023-10-27T05:49:58.518" v="1828" actId="2711"/>
          <ac:spMkLst>
            <pc:docMk/>
            <pc:sldMk cId="2870761421" sldId="278"/>
            <ac:spMk id="4" creationId="{81E857C3-17F9-8B47-CB5F-A718F48C6676}"/>
          </ac:spMkLst>
        </pc:spChg>
        <pc:spChg chg="mod">
          <ac:chgData name="Jacky Cheung" userId="222a41775e9e4c49" providerId="LiveId" clId="{CB90208F-4777-43E7-A57B-CE2C2E26BA3B}" dt="2023-10-27T05:49:58.518" v="1828" actId="2711"/>
          <ac:spMkLst>
            <pc:docMk/>
            <pc:sldMk cId="2870761421" sldId="278"/>
            <ac:spMk id="5" creationId="{26746F3B-FB78-DC07-D869-53B9A9B26E15}"/>
          </ac:spMkLst>
        </pc:spChg>
        <pc:spChg chg="mod">
          <ac:chgData name="Jacky Cheung" userId="222a41775e9e4c49" providerId="LiveId" clId="{CB90208F-4777-43E7-A57B-CE2C2E26BA3B}" dt="2023-10-27T05:49:58.518" v="1828" actId="2711"/>
          <ac:spMkLst>
            <pc:docMk/>
            <pc:sldMk cId="2870761421" sldId="278"/>
            <ac:spMk id="6" creationId="{E2D0DD1E-824D-820F-43F5-AC6A6FE9DE2C}"/>
          </ac:spMkLst>
        </pc:spChg>
        <pc:spChg chg="add mod">
          <ac:chgData name="Jacky Cheung" userId="222a41775e9e4c49" providerId="LiveId" clId="{CB90208F-4777-43E7-A57B-CE2C2E26BA3B}" dt="2023-10-27T05:49:58.518" v="1828" actId="2711"/>
          <ac:spMkLst>
            <pc:docMk/>
            <pc:sldMk cId="2870761421" sldId="278"/>
            <ac:spMk id="7" creationId="{2DBF3CA3-9880-D1FD-0AB8-189689AA70A6}"/>
          </ac:spMkLst>
        </pc:spChg>
        <pc:spChg chg="add del mod">
          <ac:chgData name="Jacky Cheung" userId="222a41775e9e4c49" providerId="LiveId" clId="{CB90208F-4777-43E7-A57B-CE2C2E26BA3B}" dt="2023-10-27T05:39:55.613" v="1586" actId="478"/>
          <ac:spMkLst>
            <pc:docMk/>
            <pc:sldMk cId="2870761421" sldId="278"/>
            <ac:spMk id="8" creationId="{739E105B-0C61-222E-F359-515F55D6E3B9}"/>
          </ac:spMkLst>
        </pc:spChg>
        <pc:spChg chg="add mod">
          <ac:chgData name="Jacky Cheung" userId="222a41775e9e4c49" providerId="LiveId" clId="{CB90208F-4777-43E7-A57B-CE2C2E26BA3B}" dt="2023-10-27T05:49:58.518" v="1828" actId="2711"/>
          <ac:spMkLst>
            <pc:docMk/>
            <pc:sldMk cId="2870761421" sldId="278"/>
            <ac:spMk id="9" creationId="{72E0F492-3C9A-DD49-4211-AF932145D4F4}"/>
          </ac:spMkLst>
        </pc:spChg>
        <pc:spChg chg="add mod">
          <ac:chgData name="Jacky Cheung" userId="222a41775e9e4c49" providerId="LiveId" clId="{CB90208F-4777-43E7-A57B-CE2C2E26BA3B}" dt="2023-10-27T05:49:58.518" v="1828" actId="2711"/>
          <ac:spMkLst>
            <pc:docMk/>
            <pc:sldMk cId="2870761421" sldId="278"/>
            <ac:spMk id="10" creationId="{7975C24C-094C-3913-FD57-DA649CE5EA12}"/>
          </ac:spMkLst>
        </pc:spChg>
        <pc:spChg chg="mod">
          <ac:chgData name="Jacky Cheung" userId="222a41775e9e4c49" providerId="LiveId" clId="{CB90208F-4777-43E7-A57B-CE2C2E26BA3B}" dt="2023-10-27T05:49:58.518" v="1828" actId="2711"/>
          <ac:spMkLst>
            <pc:docMk/>
            <pc:sldMk cId="2870761421" sldId="278"/>
            <ac:spMk id="11" creationId="{064B9397-EDC7-502C-8346-2A7B48409557}"/>
          </ac:spMkLst>
        </pc:spChg>
        <pc:spChg chg="mod">
          <ac:chgData name="Jacky Cheung" userId="222a41775e9e4c49" providerId="LiveId" clId="{CB90208F-4777-43E7-A57B-CE2C2E26BA3B}" dt="2023-10-27T05:49:58.518" v="1828" actId="2711"/>
          <ac:spMkLst>
            <pc:docMk/>
            <pc:sldMk cId="2870761421" sldId="278"/>
            <ac:spMk id="12" creationId="{325DFE4D-7282-7578-E7BD-7157B317AE2C}"/>
          </ac:spMkLst>
        </pc:spChg>
        <pc:picChg chg="add mod">
          <ac:chgData name="Jacky Cheung" userId="222a41775e9e4c49" providerId="LiveId" clId="{CB90208F-4777-43E7-A57B-CE2C2E26BA3B}" dt="2023-10-27T05:52:12.646" v="1863" actId="14100"/>
          <ac:picMkLst>
            <pc:docMk/>
            <pc:sldMk cId="2870761421" sldId="278"/>
            <ac:picMk id="13" creationId="{50939284-3C43-70AE-DEBE-2038A41FA603}"/>
          </ac:picMkLst>
        </pc:picChg>
      </pc:sldChg>
      <pc:sldChg chg="new del">
        <pc:chgData name="Jacky Cheung" userId="222a41775e9e4c49" providerId="LiveId" clId="{CB90208F-4777-43E7-A57B-CE2C2E26BA3B}" dt="2023-10-27T05:10:13.706" v="1068" actId="680"/>
        <pc:sldMkLst>
          <pc:docMk/>
          <pc:sldMk cId="2979463703" sldId="278"/>
        </pc:sldMkLst>
      </pc:sldChg>
      <pc:sldChg chg="addSp delSp modSp add mod">
        <pc:chgData name="Jacky Cheung" userId="222a41775e9e4c49" providerId="LiveId" clId="{CB90208F-4777-43E7-A57B-CE2C2E26BA3B}" dt="2023-10-27T06:15:21.843" v="2372" actId="2711"/>
        <pc:sldMkLst>
          <pc:docMk/>
          <pc:sldMk cId="3959386865" sldId="279"/>
        </pc:sldMkLst>
        <pc:spChg chg="mod">
          <ac:chgData name="Jacky Cheung" userId="222a41775e9e4c49" providerId="LiveId" clId="{CB90208F-4777-43E7-A57B-CE2C2E26BA3B}" dt="2023-10-27T06:15:21.843" v="2372" actId="2711"/>
          <ac:spMkLst>
            <pc:docMk/>
            <pc:sldMk cId="3959386865" sldId="279"/>
            <ac:spMk id="2" creationId="{4B7DD928-1D95-1EF3-C7A8-5656DEE92712}"/>
          </ac:spMkLst>
        </pc:spChg>
        <pc:spChg chg="mod">
          <ac:chgData name="Jacky Cheung" userId="222a41775e9e4c49" providerId="LiveId" clId="{CB90208F-4777-43E7-A57B-CE2C2E26BA3B}" dt="2023-10-27T06:15:21.843" v="2372" actId="2711"/>
          <ac:spMkLst>
            <pc:docMk/>
            <pc:sldMk cId="3959386865" sldId="279"/>
            <ac:spMk id="3" creationId="{18C12FCC-003E-78C3-D896-D852100C28F8}"/>
          </ac:spMkLst>
        </pc:spChg>
        <pc:spChg chg="add mod">
          <ac:chgData name="Jacky Cheung" userId="222a41775e9e4c49" providerId="LiveId" clId="{CB90208F-4777-43E7-A57B-CE2C2E26BA3B}" dt="2023-10-27T06:15:21.843" v="2372" actId="2711"/>
          <ac:spMkLst>
            <pc:docMk/>
            <pc:sldMk cId="3959386865" sldId="279"/>
            <ac:spMk id="5" creationId="{D1B44727-BECB-7B05-E23D-281431646249}"/>
          </ac:spMkLst>
        </pc:spChg>
        <pc:spChg chg="mod">
          <ac:chgData name="Jacky Cheung" userId="222a41775e9e4c49" providerId="LiveId" clId="{CB90208F-4777-43E7-A57B-CE2C2E26BA3B}" dt="2023-10-27T06:15:21.843" v="2372" actId="2711"/>
          <ac:spMkLst>
            <pc:docMk/>
            <pc:sldMk cId="3959386865" sldId="279"/>
            <ac:spMk id="7" creationId="{8E23A3F9-9299-9396-AA30-E79567098B9B}"/>
          </ac:spMkLst>
        </pc:spChg>
        <pc:spChg chg="mod">
          <ac:chgData name="Jacky Cheung" userId="222a41775e9e4c49" providerId="LiveId" clId="{CB90208F-4777-43E7-A57B-CE2C2E26BA3B}" dt="2023-10-27T06:15:21.843" v="2372" actId="2711"/>
          <ac:spMkLst>
            <pc:docMk/>
            <pc:sldMk cId="3959386865" sldId="279"/>
            <ac:spMk id="8" creationId="{A20624DA-730D-BB28-8B91-D02E52DFD523}"/>
          </ac:spMkLst>
        </pc:spChg>
        <pc:spChg chg="add mod">
          <ac:chgData name="Jacky Cheung" userId="222a41775e9e4c49" providerId="LiveId" clId="{CB90208F-4777-43E7-A57B-CE2C2E26BA3B}" dt="2023-10-27T06:15:21.843" v="2372" actId="2711"/>
          <ac:spMkLst>
            <pc:docMk/>
            <pc:sldMk cId="3959386865" sldId="279"/>
            <ac:spMk id="9" creationId="{C87E7491-1A3B-8F46-4715-C7E9B880C5AB}"/>
          </ac:spMkLst>
        </pc:spChg>
        <pc:spChg chg="del">
          <ac:chgData name="Jacky Cheung" userId="222a41775e9e4c49" providerId="LiveId" clId="{CB90208F-4777-43E7-A57B-CE2C2E26BA3B}" dt="2023-10-27T06:00:02.207" v="1906" actId="478"/>
          <ac:spMkLst>
            <pc:docMk/>
            <pc:sldMk cId="3959386865" sldId="279"/>
            <ac:spMk id="10" creationId="{EEDD076D-6386-1A45-1CEC-53F2F2E879F9}"/>
          </ac:spMkLst>
        </pc:spChg>
        <pc:spChg chg="del mod">
          <ac:chgData name="Jacky Cheung" userId="222a41775e9e4c49" providerId="LiveId" clId="{CB90208F-4777-43E7-A57B-CE2C2E26BA3B}" dt="2023-10-27T06:00:00.419" v="1905" actId="478"/>
          <ac:spMkLst>
            <pc:docMk/>
            <pc:sldMk cId="3959386865" sldId="279"/>
            <ac:spMk id="12" creationId="{5FA3CD03-4428-D901-F718-B736E5B6876E}"/>
          </ac:spMkLst>
        </pc:spChg>
        <pc:spChg chg="add mod">
          <ac:chgData name="Jacky Cheung" userId="222a41775e9e4c49" providerId="LiveId" clId="{CB90208F-4777-43E7-A57B-CE2C2E26BA3B}" dt="2023-10-27T06:15:21.843" v="2372" actId="2711"/>
          <ac:spMkLst>
            <pc:docMk/>
            <pc:sldMk cId="3959386865" sldId="279"/>
            <ac:spMk id="13" creationId="{AF6DB173-B086-D318-36E8-55C1A1916A8F}"/>
          </ac:spMkLst>
        </pc:spChg>
      </pc:sldChg>
      <pc:sldChg chg="addSp delSp modSp add mod modNotesTx">
        <pc:chgData name="Jacky Cheung" userId="222a41775e9e4c49" providerId="LiveId" clId="{CB90208F-4777-43E7-A57B-CE2C2E26BA3B}" dt="2023-10-27T06:16:20.576" v="2387" actId="2711"/>
        <pc:sldMkLst>
          <pc:docMk/>
          <pc:sldMk cId="4120999298" sldId="280"/>
        </pc:sldMkLst>
        <pc:spChg chg="mod">
          <ac:chgData name="Jacky Cheung" userId="222a41775e9e4c49" providerId="LiveId" clId="{CB90208F-4777-43E7-A57B-CE2C2E26BA3B}" dt="2023-10-27T06:16:20.576" v="2387" actId="2711"/>
          <ac:spMkLst>
            <pc:docMk/>
            <pc:sldMk cId="4120999298" sldId="280"/>
            <ac:spMk id="2" creationId="{4B7DD928-1D95-1EF3-C7A8-5656DEE92712}"/>
          </ac:spMkLst>
        </pc:spChg>
        <pc:spChg chg="mod">
          <ac:chgData name="Jacky Cheung" userId="222a41775e9e4c49" providerId="LiveId" clId="{CB90208F-4777-43E7-A57B-CE2C2E26BA3B}" dt="2023-10-27T06:16:20.576" v="2387" actId="2711"/>
          <ac:spMkLst>
            <pc:docMk/>
            <pc:sldMk cId="4120999298" sldId="280"/>
            <ac:spMk id="3" creationId="{18C12FCC-003E-78C3-D896-D852100C28F8}"/>
          </ac:spMkLst>
        </pc:spChg>
        <pc:spChg chg="del">
          <ac:chgData name="Jacky Cheung" userId="222a41775e9e4c49" providerId="LiveId" clId="{CB90208F-4777-43E7-A57B-CE2C2E26BA3B}" dt="2023-10-27T06:06:17.013" v="1965" actId="478"/>
          <ac:spMkLst>
            <pc:docMk/>
            <pc:sldMk cId="4120999298" sldId="280"/>
            <ac:spMk id="5" creationId="{D1B44727-BECB-7B05-E23D-281431646249}"/>
          </ac:spMkLst>
        </pc:spChg>
        <pc:spChg chg="add mod">
          <ac:chgData name="Jacky Cheung" userId="222a41775e9e4c49" providerId="LiveId" clId="{CB90208F-4777-43E7-A57B-CE2C2E26BA3B}" dt="2023-10-27T06:16:20.576" v="2387" actId="2711"/>
          <ac:spMkLst>
            <pc:docMk/>
            <pc:sldMk cId="4120999298" sldId="280"/>
            <ac:spMk id="6" creationId="{960D2E7E-4D94-2028-89CC-13B4B83D81DC}"/>
          </ac:spMkLst>
        </pc:spChg>
        <pc:spChg chg="mod">
          <ac:chgData name="Jacky Cheung" userId="222a41775e9e4c49" providerId="LiveId" clId="{CB90208F-4777-43E7-A57B-CE2C2E26BA3B}" dt="2023-10-27T06:16:20.576" v="2387" actId="2711"/>
          <ac:spMkLst>
            <pc:docMk/>
            <pc:sldMk cId="4120999298" sldId="280"/>
            <ac:spMk id="7" creationId="{8E23A3F9-9299-9396-AA30-E79567098B9B}"/>
          </ac:spMkLst>
        </pc:spChg>
        <pc:spChg chg="mod">
          <ac:chgData name="Jacky Cheung" userId="222a41775e9e4c49" providerId="LiveId" clId="{CB90208F-4777-43E7-A57B-CE2C2E26BA3B}" dt="2023-10-27T06:16:20.576" v="2387" actId="2711"/>
          <ac:spMkLst>
            <pc:docMk/>
            <pc:sldMk cId="4120999298" sldId="280"/>
            <ac:spMk id="8" creationId="{A20624DA-730D-BB28-8B91-D02E52DFD523}"/>
          </ac:spMkLst>
        </pc:spChg>
        <pc:spChg chg="del">
          <ac:chgData name="Jacky Cheung" userId="222a41775e9e4c49" providerId="LiveId" clId="{CB90208F-4777-43E7-A57B-CE2C2E26BA3B}" dt="2023-10-27T06:06:18.216" v="1966" actId="478"/>
          <ac:spMkLst>
            <pc:docMk/>
            <pc:sldMk cId="4120999298" sldId="280"/>
            <ac:spMk id="9" creationId="{C87E7491-1A3B-8F46-4715-C7E9B880C5AB}"/>
          </ac:spMkLst>
        </pc:spChg>
        <pc:spChg chg="add mod">
          <ac:chgData name="Jacky Cheung" userId="222a41775e9e4c49" providerId="LiveId" clId="{CB90208F-4777-43E7-A57B-CE2C2E26BA3B}" dt="2023-10-27T06:16:20.576" v="2387" actId="2711"/>
          <ac:spMkLst>
            <pc:docMk/>
            <pc:sldMk cId="4120999298" sldId="280"/>
            <ac:spMk id="11" creationId="{34FEC5CA-6032-0B46-4C50-A7344B2A7FCC}"/>
          </ac:spMkLst>
        </pc:spChg>
        <pc:spChg chg="del">
          <ac:chgData name="Jacky Cheung" userId="222a41775e9e4c49" providerId="LiveId" clId="{CB90208F-4777-43E7-A57B-CE2C2E26BA3B}" dt="2023-10-27T06:06:51.744" v="1978" actId="478"/>
          <ac:spMkLst>
            <pc:docMk/>
            <pc:sldMk cId="4120999298" sldId="280"/>
            <ac:spMk id="13" creationId="{AF6DB173-B086-D318-36E8-55C1A1916A8F}"/>
          </ac:spMkLst>
        </pc:spChg>
        <pc:spChg chg="add mod">
          <ac:chgData name="Jacky Cheung" userId="222a41775e9e4c49" providerId="LiveId" clId="{CB90208F-4777-43E7-A57B-CE2C2E26BA3B}" dt="2023-10-27T06:16:20.576" v="2387" actId="2711"/>
          <ac:spMkLst>
            <pc:docMk/>
            <pc:sldMk cId="4120999298" sldId="280"/>
            <ac:spMk id="14" creationId="{4E2D5BCC-414F-C981-3987-F6B2F81EDB05}"/>
          </ac:spMkLst>
        </pc:spChg>
      </pc:sldChg>
      <pc:sldChg chg="addSp delSp modSp add mod ord">
        <pc:chgData name="Jacky Cheung" userId="222a41775e9e4c49" providerId="LiveId" clId="{CB90208F-4777-43E7-A57B-CE2C2E26BA3B}" dt="2023-10-27T06:15:24.771" v="2373" actId="2711"/>
        <pc:sldMkLst>
          <pc:docMk/>
          <pc:sldMk cId="10721214" sldId="281"/>
        </pc:sldMkLst>
        <pc:spChg chg="mod">
          <ac:chgData name="Jacky Cheung" userId="222a41775e9e4c49" providerId="LiveId" clId="{CB90208F-4777-43E7-A57B-CE2C2E26BA3B}" dt="2023-10-27T06:15:24.771" v="2373" actId="2711"/>
          <ac:spMkLst>
            <pc:docMk/>
            <pc:sldMk cId="10721214" sldId="281"/>
            <ac:spMk id="2" creationId="{4B7DD928-1D95-1EF3-C7A8-5656DEE92712}"/>
          </ac:spMkLst>
        </pc:spChg>
        <pc:spChg chg="mod">
          <ac:chgData name="Jacky Cheung" userId="222a41775e9e4c49" providerId="LiveId" clId="{CB90208F-4777-43E7-A57B-CE2C2E26BA3B}" dt="2023-10-27T06:15:24.771" v="2373" actId="2711"/>
          <ac:spMkLst>
            <pc:docMk/>
            <pc:sldMk cId="10721214" sldId="281"/>
            <ac:spMk id="3" creationId="{18C12FCC-003E-78C3-D896-D852100C28F8}"/>
          </ac:spMkLst>
        </pc:spChg>
        <pc:spChg chg="del">
          <ac:chgData name="Jacky Cheung" userId="222a41775e9e4c49" providerId="LiveId" clId="{CB90208F-4777-43E7-A57B-CE2C2E26BA3B}" dt="2023-10-27T06:08:20.284" v="2009" actId="478"/>
          <ac:spMkLst>
            <pc:docMk/>
            <pc:sldMk cId="10721214" sldId="281"/>
            <ac:spMk id="6" creationId="{960D2E7E-4D94-2028-89CC-13B4B83D81DC}"/>
          </ac:spMkLst>
        </pc:spChg>
        <pc:spChg chg="mod">
          <ac:chgData name="Jacky Cheung" userId="222a41775e9e4c49" providerId="LiveId" clId="{CB90208F-4777-43E7-A57B-CE2C2E26BA3B}" dt="2023-10-27T06:15:24.771" v="2373" actId="2711"/>
          <ac:spMkLst>
            <pc:docMk/>
            <pc:sldMk cId="10721214" sldId="281"/>
            <ac:spMk id="7" creationId="{8E23A3F9-9299-9396-AA30-E79567098B9B}"/>
          </ac:spMkLst>
        </pc:spChg>
        <pc:spChg chg="mod">
          <ac:chgData name="Jacky Cheung" userId="222a41775e9e4c49" providerId="LiveId" clId="{CB90208F-4777-43E7-A57B-CE2C2E26BA3B}" dt="2023-10-27T06:15:24.771" v="2373" actId="2711"/>
          <ac:spMkLst>
            <pc:docMk/>
            <pc:sldMk cId="10721214" sldId="281"/>
            <ac:spMk id="8" creationId="{A20624DA-730D-BB28-8B91-D02E52DFD523}"/>
          </ac:spMkLst>
        </pc:spChg>
        <pc:spChg chg="del">
          <ac:chgData name="Jacky Cheung" userId="222a41775e9e4c49" providerId="LiveId" clId="{CB90208F-4777-43E7-A57B-CE2C2E26BA3B}" dt="2023-10-27T06:08:20.284" v="2009" actId="478"/>
          <ac:spMkLst>
            <pc:docMk/>
            <pc:sldMk cId="10721214" sldId="281"/>
            <ac:spMk id="11" creationId="{34FEC5CA-6032-0B46-4C50-A7344B2A7FCC}"/>
          </ac:spMkLst>
        </pc:spChg>
        <pc:spChg chg="del">
          <ac:chgData name="Jacky Cheung" userId="222a41775e9e4c49" providerId="LiveId" clId="{CB90208F-4777-43E7-A57B-CE2C2E26BA3B}" dt="2023-10-27T06:08:20.284" v="2009" actId="478"/>
          <ac:spMkLst>
            <pc:docMk/>
            <pc:sldMk cId="10721214" sldId="281"/>
            <ac:spMk id="14" creationId="{4E2D5BCC-414F-C981-3987-F6B2F81EDB05}"/>
          </ac:spMkLst>
        </pc:spChg>
        <pc:picChg chg="add mod">
          <ac:chgData name="Jacky Cheung" userId="222a41775e9e4c49" providerId="LiveId" clId="{CB90208F-4777-43E7-A57B-CE2C2E26BA3B}" dt="2023-10-27T06:08:55.383" v="2024" actId="1440"/>
          <ac:picMkLst>
            <pc:docMk/>
            <pc:sldMk cId="10721214" sldId="281"/>
            <ac:picMk id="5" creationId="{272DF785-9BC3-4D4D-6903-B93819E2C5D3}"/>
          </ac:picMkLst>
        </pc:picChg>
      </pc:sldChg>
      <pc:sldChg chg="addSp delSp modSp add mod">
        <pc:chgData name="Jacky Cheung" userId="222a41775e9e4c49" providerId="LiveId" clId="{CB90208F-4777-43E7-A57B-CE2C2E26BA3B}" dt="2023-10-27T06:15:27.927" v="2374" actId="2711"/>
        <pc:sldMkLst>
          <pc:docMk/>
          <pc:sldMk cId="1164764426" sldId="282"/>
        </pc:sldMkLst>
        <pc:spChg chg="mod">
          <ac:chgData name="Jacky Cheung" userId="222a41775e9e4c49" providerId="LiveId" clId="{CB90208F-4777-43E7-A57B-CE2C2E26BA3B}" dt="2023-10-27T06:15:27.927" v="2374" actId="2711"/>
          <ac:spMkLst>
            <pc:docMk/>
            <pc:sldMk cId="1164764426" sldId="282"/>
            <ac:spMk id="2" creationId="{4B7DD928-1D95-1EF3-C7A8-5656DEE92712}"/>
          </ac:spMkLst>
        </pc:spChg>
        <pc:spChg chg="mod">
          <ac:chgData name="Jacky Cheung" userId="222a41775e9e4c49" providerId="LiveId" clId="{CB90208F-4777-43E7-A57B-CE2C2E26BA3B}" dt="2023-10-27T06:15:27.927" v="2374" actId="2711"/>
          <ac:spMkLst>
            <pc:docMk/>
            <pc:sldMk cId="1164764426" sldId="282"/>
            <ac:spMk id="3" creationId="{18C12FCC-003E-78C3-D896-D852100C28F8}"/>
          </ac:spMkLst>
        </pc:spChg>
        <pc:spChg chg="mod">
          <ac:chgData name="Jacky Cheung" userId="222a41775e9e4c49" providerId="LiveId" clId="{CB90208F-4777-43E7-A57B-CE2C2E26BA3B}" dt="2023-10-27T06:15:27.927" v="2374" actId="2711"/>
          <ac:spMkLst>
            <pc:docMk/>
            <pc:sldMk cId="1164764426" sldId="282"/>
            <ac:spMk id="7" creationId="{8E23A3F9-9299-9396-AA30-E79567098B9B}"/>
          </ac:spMkLst>
        </pc:spChg>
        <pc:spChg chg="mod">
          <ac:chgData name="Jacky Cheung" userId="222a41775e9e4c49" providerId="LiveId" clId="{CB90208F-4777-43E7-A57B-CE2C2E26BA3B}" dt="2023-10-27T06:15:27.927" v="2374" actId="2711"/>
          <ac:spMkLst>
            <pc:docMk/>
            <pc:sldMk cId="1164764426" sldId="282"/>
            <ac:spMk id="8" creationId="{A20624DA-730D-BB28-8B91-D02E52DFD523}"/>
          </ac:spMkLst>
        </pc:spChg>
        <pc:picChg chg="del">
          <ac:chgData name="Jacky Cheung" userId="222a41775e9e4c49" providerId="LiveId" clId="{CB90208F-4777-43E7-A57B-CE2C2E26BA3B}" dt="2023-10-27T06:09:41.748" v="2055" actId="478"/>
          <ac:picMkLst>
            <pc:docMk/>
            <pc:sldMk cId="1164764426" sldId="282"/>
            <ac:picMk id="5" creationId="{272DF785-9BC3-4D4D-6903-B93819E2C5D3}"/>
          </ac:picMkLst>
        </pc:picChg>
        <pc:picChg chg="add mod">
          <ac:chgData name="Jacky Cheung" userId="222a41775e9e4c49" providerId="LiveId" clId="{CB90208F-4777-43E7-A57B-CE2C2E26BA3B}" dt="2023-10-27T06:09:54.733" v="2058" actId="14100"/>
          <ac:picMkLst>
            <pc:docMk/>
            <pc:sldMk cId="1164764426" sldId="282"/>
            <ac:picMk id="6" creationId="{D5BF3F12-9486-D170-A07C-568DF18A657D}"/>
          </ac:picMkLst>
        </pc:picChg>
      </pc:sldChg>
      <pc:sldChg chg="addSp delSp modSp add mod">
        <pc:chgData name="Jacky Cheung" userId="222a41775e9e4c49" providerId="LiveId" clId="{CB90208F-4777-43E7-A57B-CE2C2E26BA3B}" dt="2023-10-27T06:16:13.964" v="2386" actId="11"/>
        <pc:sldMkLst>
          <pc:docMk/>
          <pc:sldMk cId="226726559" sldId="283"/>
        </pc:sldMkLst>
        <pc:spChg chg="mod">
          <ac:chgData name="Jacky Cheung" userId="222a41775e9e4c49" providerId="LiveId" clId="{CB90208F-4777-43E7-A57B-CE2C2E26BA3B}" dt="2023-10-27T06:15:07.441" v="2370" actId="2711"/>
          <ac:spMkLst>
            <pc:docMk/>
            <pc:sldMk cId="226726559" sldId="283"/>
            <ac:spMk id="2" creationId="{4B7DD928-1D95-1EF3-C7A8-5656DEE92712}"/>
          </ac:spMkLst>
        </pc:spChg>
        <pc:spChg chg="mod">
          <ac:chgData name="Jacky Cheung" userId="222a41775e9e4c49" providerId="LiveId" clId="{CB90208F-4777-43E7-A57B-CE2C2E26BA3B}" dt="2023-10-27T06:16:13.964" v="2386" actId="11"/>
          <ac:spMkLst>
            <pc:docMk/>
            <pc:sldMk cId="226726559" sldId="283"/>
            <ac:spMk id="3" creationId="{18C12FCC-003E-78C3-D896-D852100C28F8}"/>
          </ac:spMkLst>
        </pc:spChg>
        <pc:spChg chg="mod">
          <ac:chgData name="Jacky Cheung" userId="222a41775e9e4c49" providerId="LiveId" clId="{CB90208F-4777-43E7-A57B-CE2C2E26BA3B}" dt="2023-10-27T06:15:07.441" v="2370" actId="2711"/>
          <ac:spMkLst>
            <pc:docMk/>
            <pc:sldMk cId="226726559" sldId="283"/>
            <ac:spMk id="7" creationId="{8E23A3F9-9299-9396-AA30-E79567098B9B}"/>
          </ac:spMkLst>
        </pc:spChg>
        <pc:spChg chg="mod">
          <ac:chgData name="Jacky Cheung" userId="222a41775e9e4c49" providerId="LiveId" clId="{CB90208F-4777-43E7-A57B-CE2C2E26BA3B}" dt="2023-10-27T06:15:07.441" v="2370" actId="2711"/>
          <ac:spMkLst>
            <pc:docMk/>
            <pc:sldMk cId="226726559" sldId="283"/>
            <ac:spMk id="8" creationId="{A20624DA-730D-BB28-8B91-D02E52DFD523}"/>
          </ac:spMkLst>
        </pc:spChg>
        <pc:picChg chg="add mod">
          <ac:chgData name="Jacky Cheung" userId="222a41775e9e4c49" providerId="LiveId" clId="{CB90208F-4777-43E7-A57B-CE2C2E26BA3B}" dt="2023-10-27T06:14:14.941" v="2361" actId="1440"/>
          <ac:picMkLst>
            <pc:docMk/>
            <pc:sldMk cId="226726559" sldId="283"/>
            <ac:picMk id="5" creationId="{FDFEA560-E2EF-30A8-0EF5-4D7C0A399351}"/>
          </ac:picMkLst>
        </pc:picChg>
        <pc:picChg chg="del">
          <ac:chgData name="Jacky Cheung" userId="222a41775e9e4c49" providerId="LiveId" clId="{CB90208F-4777-43E7-A57B-CE2C2E26BA3B}" dt="2023-10-27T06:11:21.236" v="2118" actId="478"/>
          <ac:picMkLst>
            <pc:docMk/>
            <pc:sldMk cId="226726559" sldId="283"/>
            <ac:picMk id="6" creationId="{D5BF3F12-9486-D170-A07C-568DF18A657D}"/>
          </ac:picMkLst>
        </pc:picChg>
        <pc:picChg chg="add mod">
          <ac:chgData name="Jacky Cheung" userId="222a41775e9e4c49" providerId="LiveId" clId="{CB90208F-4777-43E7-A57B-CE2C2E26BA3B}" dt="2023-10-27T06:14:14.941" v="2361" actId="1440"/>
          <ac:picMkLst>
            <pc:docMk/>
            <pc:sldMk cId="226726559" sldId="283"/>
            <ac:picMk id="10" creationId="{2611ABA1-0B94-4EB7-442D-24F7D94008F6}"/>
          </ac:picMkLst>
        </pc:picChg>
        <pc:picChg chg="add mod">
          <ac:chgData name="Jacky Cheung" userId="222a41775e9e4c49" providerId="LiveId" clId="{CB90208F-4777-43E7-A57B-CE2C2E26BA3B}" dt="2023-10-27T06:14:14.941" v="2361" actId="1440"/>
          <ac:picMkLst>
            <pc:docMk/>
            <pc:sldMk cId="226726559" sldId="283"/>
            <ac:picMk id="12" creationId="{19B6BEC4-EC93-7C00-62A4-88EDC18DDBDA}"/>
          </ac:picMkLst>
        </pc:picChg>
        <pc:picChg chg="add mod">
          <ac:chgData name="Jacky Cheung" userId="222a41775e9e4c49" providerId="LiveId" clId="{CB90208F-4777-43E7-A57B-CE2C2E26BA3B}" dt="2023-10-27T06:15:49.480" v="2383" actId="1076"/>
          <ac:picMkLst>
            <pc:docMk/>
            <pc:sldMk cId="226726559" sldId="283"/>
            <ac:picMk id="14" creationId="{D63CF6A0-9204-E8BE-ECBE-346C857476CB}"/>
          </ac:picMkLst>
        </pc:picChg>
        <pc:picChg chg="add mod">
          <ac:chgData name="Jacky Cheung" userId="222a41775e9e4c49" providerId="LiveId" clId="{CB90208F-4777-43E7-A57B-CE2C2E26BA3B}" dt="2023-10-27T06:15:51.522" v="2384" actId="1076"/>
          <ac:picMkLst>
            <pc:docMk/>
            <pc:sldMk cId="226726559" sldId="283"/>
            <ac:picMk id="16" creationId="{3BF4AC72-3D64-222F-4C0F-D536E4D9B262}"/>
          </ac:picMkLst>
        </pc:picChg>
      </pc:sldChg>
      <pc:sldChg chg="new del">
        <pc:chgData name="Jacky Cheung" userId="222a41775e9e4c49" providerId="LiveId" clId="{CB90208F-4777-43E7-A57B-CE2C2E26BA3B}" dt="2023-10-27T06:10:58.844" v="2116" actId="680"/>
        <pc:sldMkLst>
          <pc:docMk/>
          <pc:sldMk cId="3468584237" sldId="283"/>
        </pc:sldMkLst>
      </pc:sldChg>
    </pc:docChg>
  </pc:docChgLst>
  <pc:docChgLst>
    <pc:chgData name="Jacky Cheung" userId="222a41775e9e4c49" providerId="LiveId" clId="{05800059-C45E-4025-97B2-F59A9646E5B3}"/>
    <pc:docChg chg="custSel delSld modSld">
      <pc:chgData name="Jacky Cheung" userId="222a41775e9e4c49" providerId="LiveId" clId="{05800059-C45E-4025-97B2-F59A9646E5B3}" dt="2023-10-09T05:08:13.902" v="117" actId="20577"/>
      <pc:docMkLst>
        <pc:docMk/>
      </pc:docMkLst>
      <pc:sldChg chg="modSp mod">
        <pc:chgData name="Jacky Cheung" userId="222a41775e9e4c49" providerId="LiveId" clId="{05800059-C45E-4025-97B2-F59A9646E5B3}" dt="2023-10-09T05:05:27.274" v="30" actId="20577"/>
        <pc:sldMkLst>
          <pc:docMk/>
          <pc:sldMk cId="2829691241" sldId="256"/>
        </pc:sldMkLst>
        <pc:spChg chg="mod">
          <ac:chgData name="Jacky Cheung" userId="222a41775e9e4c49" providerId="LiveId" clId="{05800059-C45E-4025-97B2-F59A9646E5B3}" dt="2023-10-09T05:04:42.197" v="11"/>
          <ac:spMkLst>
            <pc:docMk/>
            <pc:sldMk cId="2829691241" sldId="256"/>
            <ac:spMk id="2" creationId="{28469AF5-FDFC-9AB1-280F-AAC97129A11B}"/>
          </ac:spMkLst>
        </pc:spChg>
        <pc:spChg chg="mod">
          <ac:chgData name="Jacky Cheung" userId="222a41775e9e4c49" providerId="LiveId" clId="{05800059-C45E-4025-97B2-F59A9646E5B3}" dt="2023-10-09T05:05:27.274" v="30" actId="20577"/>
          <ac:spMkLst>
            <pc:docMk/>
            <pc:sldMk cId="2829691241" sldId="256"/>
            <ac:spMk id="3" creationId="{EB3EE9A3-FD3F-B66C-46A0-B5131A22C72B}"/>
          </ac:spMkLst>
        </pc:spChg>
      </pc:sldChg>
      <pc:sldChg chg="modSp del">
        <pc:chgData name="Jacky Cheung" userId="222a41775e9e4c49" providerId="LiveId" clId="{05800059-C45E-4025-97B2-F59A9646E5B3}" dt="2023-10-09T05:05:12.370" v="14" actId="47"/>
        <pc:sldMkLst>
          <pc:docMk/>
          <pc:sldMk cId="307226430" sldId="257"/>
        </pc:sldMkLst>
        <pc:spChg chg="mod">
          <ac:chgData name="Jacky Cheung" userId="222a41775e9e4c49" providerId="LiveId" clId="{05800059-C45E-4025-97B2-F59A9646E5B3}" dt="2023-10-09T05:04:42.197" v="11"/>
          <ac:spMkLst>
            <pc:docMk/>
            <pc:sldMk cId="307226430" sldId="257"/>
            <ac:spMk id="2" creationId="{838E4D56-0D2F-8D10-D26A-4B5E9F190C3F}"/>
          </ac:spMkLst>
        </pc:spChg>
        <pc:spChg chg="mod">
          <ac:chgData name="Jacky Cheung" userId="222a41775e9e4c49" providerId="LiveId" clId="{05800059-C45E-4025-97B2-F59A9646E5B3}" dt="2023-10-09T05:04:42.197" v="11"/>
          <ac:spMkLst>
            <pc:docMk/>
            <pc:sldMk cId="307226430" sldId="257"/>
            <ac:spMk id="3" creationId="{2659C664-FDC9-3F5A-6191-B831733CE3E6}"/>
          </ac:spMkLst>
        </pc:spChg>
      </pc:sldChg>
      <pc:sldChg chg="modSp del">
        <pc:chgData name="Jacky Cheung" userId="222a41775e9e4c49" providerId="LiveId" clId="{05800059-C45E-4025-97B2-F59A9646E5B3}" dt="2023-10-09T05:05:12.370" v="14" actId="47"/>
        <pc:sldMkLst>
          <pc:docMk/>
          <pc:sldMk cId="2493029288" sldId="258"/>
        </pc:sldMkLst>
        <pc:spChg chg="mod">
          <ac:chgData name="Jacky Cheung" userId="222a41775e9e4c49" providerId="LiveId" clId="{05800059-C45E-4025-97B2-F59A9646E5B3}" dt="2023-10-09T05:04:42.197" v="11"/>
          <ac:spMkLst>
            <pc:docMk/>
            <pc:sldMk cId="2493029288" sldId="258"/>
            <ac:spMk id="2" creationId="{0AAD1A42-7AB4-E88D-5BD0-F657B343605A}"/>
          </ac:spMkLst>
        </pc:spChg>
        <pc:spChg chg="mod">
          <ac:chgData name="Jacky Cheung" userId="222a41775e9e4c49" providerId="LiveId" clId="{05800059-C45E-4025-97B2-F59A9646E5B3}" dt="2023-10-09T05:04:42.197" v="11"/>
          <ac:spMkLst>
            <pc:docMk/>
            <pc:sldMk cId="2493029288" sldId="258"/>
            <ac:spMk id="3" creationId="{B6D5F28D-2EE9-F539-EDDA-552B6F30581A}"/>
          </ac:spMkLst>
        </pc:spChg>
      </pc:sldChg>
      <pc:sldChg chg="addSp delSp modSp del mod">
        <pc:chgData name="Jacky Cheung" userId="222a41775e9e4c49" providerId="LiveId" clId="{05800059-C45E-4025-97B2-F59A9646E5B3}" dt="2023-10-09T05:05:12.370" v="14" actId="47"/>
        <pc:sldMkLst>
          <pc:docMk/>
          <pc:sldMk cId="2871054885" sldId="259"/>
        </pc:sldMkLst>
        <pc:spChg chg="mod">
          <ac:chgData name="Jacky Cheung" userId="222a41775e9e4c49" providerId="LiveId" clId="{05800059-C45E-4025-97B2-F59A9646E5B3}" dt="2023-10-09T05:04:42.197" v="11"/>
          <ac:spMkLst>
            <pc:docMk/>
            <pc:sldMk cId="2871054885" sldId="259"/>
            <ac:spMk id="2" creationId="{0AAD1A42-7AB4-E88D-5BD0-F657B343605A}"/>
          </ac:spMkLst>
        </pc:spChg>
        <pc:spChg chg="mod">
          <ac:chgData name="Jacky Cheung" userId="222a41775e9e4c49" providerId="LiveId" clId="{05800059-C45E-4025-97B2-F59A9646E5B3}" dt="2023-10-09T05:04:42.197" v="11"/>
          <ac:spMkLst>
            <pc:docMk/>
            <pc:sldMk cId="2871054885" sldId="259"/>
            <ac:spMk id="3" creationId="{B6D5F28D-2EE9-F539-EDDA-552B6F30581A}"/>
          </ac:spMkLst>
        </pc:spChg>
        <pc:picChg chg="add del mod">
          <ac:chgData name="Jacky Cheung" userId="222a41775e9e4c49" providerId="LiveId" clId="{05800059-C45E-4025-97B2-F59A9646E5B3}" dt="2023-10-09T05:04:48.021" v="12" actId="21"/>
          <ac:picMkLst>
            <pc:docMk/>
            <pc:sldMk cId="2871054885" sldId="259"/>
            <ac:picMk id="4" creationId="{13DA4735-0AF1-09D6-1E74-2BD742A90731}"/>
          </ac:picMkLst>
        </pc:picChg>
      </pc:sldChg>
      <pc:sldChg chg="addSp delSp modSp del mod">
        <pc:chgData name="Jacky Cheung" userId="222a41775e9e4c49" providerId="LiveId" clId="{05800059-C45E-4025-97B2-F59A9646E5B3}" dt="2023-10-09T05:05:12.370" v="14" actId="47"/>
        <pc:sldMkLst>
          <pc:docMk/>
          <pc:sldMk cId="3461325239" sldId="260"/>
        </pc:sldMkLst>
        <pc:spChg chg="mod">
          <ac:chgData name="Jacky Cheung" userId="222a41775e9e4c49" providerId="LiveId" clId="{05800059-C45E-4025-97B2-F59A9646E5B3}" dt="2023-10-09T05:04:42.197" v="11"/>
          <ac:spMkLst>
            <pc:docMk/>
            <pc:sldMk cId="3461325239" sldId="260"/>
            <ac:spMk id="2" creationId="{D1CD71C8-3FA0-DEB4-50C6-B38B61F3A3D4}"/>
          </ac:spMkLst>
        </pc:spChg>
        <pc:spChg chg="mod">
          <ac:chgData name="Jacky Cheung" userId="222a41775e9e4c49" providerId="LiveId" clId="{05800059-C45E-4025-97B2-F59A9646E5B3}" dt="2023-10-09T05:04:42.197" v="11"/>
          <ac:spMkLst>
            <pc:docMk/>
            <pc:sldMk cId="3461325239" sldId="260"/>
            <ac:spMk id="3" creationId="{E9D0BD69-A689-647F-D70F-081CDB681E8A}"/>
          </ac:spMkLst>
        </pc:spChg>
        <pc:picChg chg="add del mod">
          <ac:chgData name="Jacky Cheung" userId="222a41775e9e4c49" providerId="LiveId" clId="{05800059-C45E-4025-97B2-F59A9646E5B3}" dt="2023-10-08T05:11:11.514" v="5" actId="21"/>
          <ac:picMkLst>
            <pc:docMk/>
            <pc:sldMk cId="3461325239" sldId="260"/>
            <ac:picMk id="5" creationId="{7E693D4B-B965-F77F-7311-725F46087A9C}"/>
          </ac:picMkLst>
        </pc:picChg>
      </pc:sldChg>
      <pc:sldChg chg="modSp del">
        <pc:chgData name="Jacky Cheung" userId="222a41775e9e4c49" providerId="LiveId" clId="{05800059-C45E-4025-97B2-F59A9646E5B3}" dt="2023-10-09T05:05:12.370" v="14" actId="47"/>
        <pc:sldMkLst>
          <pc:docMk/>
          <pc:sldMk cId="369788960" sldId="261"/>
        </pc:sldMkLst>
        <pc:spChg chg="mod">
          <ac:chgData name="Jacky Cheung" userId="222a41775e9e4c49" providerId="LiveId" clId="{05800059-C45E-4025-97B2-F59A9646E5B3}" dt="2023-10-09T05:04:42.197" v="11"/>
          <ac:spMkLst>
            <pc:docMk/>
            <pc:sldMk cId="369788960" sldId="261"/>
            <ac:spMk id="2" creationId="{4B6331CB-5796-209A-EFBB-072BBAA5E7BD}"/>
          </ac:spMkLst>
        </pc:spChg>
        <pc:spChg chg="mod">
          <ac:chgData name="Jacky Cheung" userId="222a41775e9e4c49" providerId="LiveId" clId="{05800059-C45E-4025-97B2-F59A9646E5B3}" dt="2023-10-09T05:04:42.197" v="11"/>
          <ac:spMkLst>
            <pc:docMk/>
            <pc:sldMk cId="369788960" sldId="261"/>
            <ac:spMk id="3" creationId="{A7A31F80-6395-8A6F-EC5B-C1D083585223}"/>
          </ac:spMkLst>
        </pc:spChg>
      </pc:sldChg>
      <pc:sldChg chg="addSp modSp">
        <pc:chgData name="Jacky Cheung" userId="222a41775e9e4c49" providerId="LiveId" clId="{05800059-C45E-4025-97B2-F59A9646E5B3}" dt="2023-10-09T05:05:50.047" v="31"/>
        <pc:sldMkLst>
          <pc:docMk/>
          <pc:sldMk cId="1131925519" sldId="262"/>
        </pc:sldMkLst>
        <pc:spChg chg="mod">
          <ac:chgData name="Jacky Cheung" userId="222a41775e9e4c49" providerId="LiveId" clId="{05800059-C45E-4025-97B2-F59A9646E5B3}" dt="2023-10-09T05:04:42.197" v="11"/>
          <ac:spMkLst>
            <pc:docMk/>
            <pc:sldMk cId="1131925519" sldId="262"/>
            <ac:spMk id="2" creationId="{BD4A6A34-70BE-8484-4B9F-F64F0A0570F8}"/>
          </ac:spMkLst>
        </pc:spChg>
        <pc:spChg chg="mod">
          <ac:chgData name="Jacky Cheung" userId="222a41775e9e4c49" providerId="LiveId" clId="{05800059-C45E-4025-97B2-F59A9646E5B3}" dt="2023-10-09T05:04:42.197" v="11"/>
          <ac:spMkLst>
            <pc:docMk/>
            <pc:sldMk cId="1131925519" sldId="262"/>
            <ac:spMk id="3" creationId="{C838D6D8-D51E-97DB-CFEB-1AF0F9A44891}"/>
          </ac:spMkLst>
        </pc:spChg>
        <pc:picChg chg="add mod">
          <ac:chgData name="Jacky Cheung" userId="222a41775e9e4c49" providerId="LiveId" clId="{05800059-C45E-4025-97B2-F59A9646E5B3}" dt="2023-10-09T05:05:50.047" v="31"/>
          <ac:picMkLst>
            <pc:docMk/>
            <pc:sldMk cId="1131925519" sldId="262"/>
            <ac:picMk id="4" creationId="{D3F1FF81-892D-D5A5-A043-7FEBD0658096}"/>
          </ac:picMkLst>
        </pc:picChg>
      </pc:sldChg>
      <pc:sldChg chg="modSp">
        <pc:chgData name="Jacky Cheung" userId="222a41775e9e4c49" providerId="LiveId" clId="{05800059-C45E-4025-97B2-F59A9646E5B3}" dt="2023-10-09T05:04:42.197" v="11"/>
        <pc:sldMkLst>
          <pc:docMk/>
          <pc:sldMk cId="1315235822" sldId="263"/>
        </pc:sldMkLst>
        <pc:spChg chg="mod">
          <ac:chgData name="Jacky Cheung" userId="222a41775e9e4c49" providerId="LiveId" clId="{05800059-C45E-4025-97B2-F59A9646E5B3}" dt="2023-10-09T05:04:42.197" v="11"/>
          <ac:spMkLst>
            <pc:docMk/>
            <pc:sldMk cId="1315235822" sldId="263"/>
            <ac:spMk id="2" creationId="{BD4A6A34-70BE-8484-4B9F-F64F0A0570F8}"/>
          </ac:spMkLst>
        </pc:spChg>
        <pc:spChg chg="mod">
          <ac:chgData name="Jacky Cheung" userId="222a41775e9e4c49" providerId="LiveId" clId="{05800059-C45E-4025-97B2-F59A9646E5B3}" dt="2023-10-09T05:04:42.197" v="11"/>
          <ac:spMkLst>
            <pc:docMk/>
            <pc:sldMk cId="1315235822" sldId="263"/>
            <ac:spMk id="3" creationId="{C838D6D8-D51E-97DB-CFEB-1AF0F9A44891}"/>
          </ac:spMkLst>
        </pc:spChg>
      </pc:sldChg>
      <pc:sldChg chg="modSp">
        <pc:chgData name="Jacky Cheung" userId="222a41775e9e4c49" providerId="LiveId" clId="{05800059-C45E-4025-97B2-F59A9646E5B3}" dt="2023-10-09T05:04:42.197" v="11"/>
        <pc:sldMkLst>
          <pc:docMk/>
          <pc:sldMk cId="1518886697" sldId="264"/>
        </pc:sldMkLst>
        <pc:spChg chg="mod">
          <ac:chgData name="Jacky Cheung" userId="222a41775e9e4c49" providerId="LiveId" clId="{05800059-C45E-4025-97B2-F59A9646E5B3}" dt="2023-10-09T05:04:42.197" v="11"/>
          <ac:spMkLst>
            <pc:docMk/>
            <pc:sldMk cId="1518886697" sldId="264"/>
            <ac:spMk id="2" creationId="{A45EF47A-5B59-4177-6F37-D7526D2F4A8D}"/>
          </ac:spMkLst>
        </pc:spChg>
        <pc:spChg chg="mod">
          <ac:chgData name="Jacky Cheung" userId="222a41775e9e4c49" providerId="LiveId" clId="{05800059-C45E-4025-97B2-F59A9646E5B3}" dt="2023-10-09T05:04:42.197" v="11"/>
          <ac:spMkLst>
            <pc:docMk/>
            <pc:sldMk cId="1518886697" sldId="264"/>
            <ac:spMk id="3" creationId="{4F243655-9DB8-B885-5AF1-E693F989D927}"/>
          </ac:spMkLst>
        </pc:spChg>
      </pc:sldChg>
      <pc:sldChg chg="modSp del">
        <pc:chgData name="Jacky Cheung" userId="222a41775e9e4c49" providerId="LiveId" clId="{05800059-C45E-4025-97B2-F59A9646E5B3}" dt="2023-10-09T05:05:12.370" v="14" actId="47"/>
        <pc:sldMkLst>
          <pc:docMk/>
          <pc:sldMk cId="151917472" sldId="265"/>
        </pc:sldMkLst>
        <pc:spChg chg="mod">
          <ac:chgData name="Jacky Cheung" userId="222a41775e9e4c49" providerId="LiveId" clId="{05800059-C45E-4025-97B2-F59A9646E5B3}" dt="2023-10-09T05:04:42.197" v="11"/>
          <ac:spMkLst>
            <pc:docMk/>
            <pc:sldMk cId="151917472" sldId="265"/>
            <ac:spMk id="4" creationId="{5B044F74-8B01-599B-5739-47DB3B2A0989}"/>
          </ac:spMkLst>
        </pc:spChg>
        <pc:spChg chg="mod">
          <ac:chgData name="Jacky Cheung" userId="222a41775e9e4c49" providerId="LiveId" clId="{05800059-C45E-4025-97B2-F59A9646E5B3}" dt="2023-10-09T05:04:42.197" v="11"/>
          <ac:spMkLst>
            <pc:docMk/>
            <pc:sldMk cId="151917472" sldId="265"/>
            <ac:spMk id="5" creationId="{06E88A76-C556-0CC2-D519-01C16D395BE8}"/>
          </ac:spMkLst>
        </pc:spChg>
      </pc:sldChg>
      <pc:sldChg chg="modSp">
        <pc:chgData name="Jacky Cheung" userId="222a41775e9e4c49" providerId="LiveId" clId="{05800059-C45E-4025-97B2-F59A9646E5B3}" dt="2023-10-09T05:04:42.197" v="11"/>
        <pc:sldMkLst>
          <pc:docMk/>
          <pc:sldMk cId="1528687700" sldId="266"/>
        </pc:sldMkLst>
        <pc:spChg chg="mod">
          <ac:chgData name="Jacky Cheung" userId="222a41775e9e4c49" providerId="LiveId" clId="{05800059-C45E-4025-97B2-F59A9646E5B3}" dt="2023-10-09T05:04:42.197" v="11"/>
          <ac:spMkLst>
            <pc:docMk/>
            <pc:sldMk cId="1528687700" sldId="266"/>
            <ac:spMk id="4" creationId="{3CF152EC-4936-EA3A-2D08-223EC7DDDEDC}"/>
          </ac:spMkLst>
        </pc:spChg>
        <pc:spChg chg="mod">
          <ac:chgData name="Jacky Cheung" userId="222a41775e9e4c49" providerId="LiveId" clId="{05800059-C45E-4025-97B2-F59A9646E5B3}" dt="2023-10-09T05:04:42.197" v="11"/>
          <ac:spMkLst>
            <pc:docMk/>
            <pc:sldMk cId="1528687700" sldId="266"/>
            <ac:spMk id="5" creationId="{B5C096C4-6160-6D7A-ED56-4C22B83A66C8}"/>
          </ac:spMkLst>
        </pc:spChg>
      </pc:sldChg>
      <pc:sldChg chg="addSp modSp">
        <pc:chgData name="Jacky Cheung" userId="222a41775e9e4c49" providerId="LiveId" clId="{05800059-C45E-4025-97B2-F59A9646E5B3}" dt="2023-10-09T05:05:00.549" v="13"/>
        <pc:sldMkLst>
          <pc:docMk/>
          <pc:sldMk cId="3386539458" sldId="267"/>
        </pc:sldMkLst>
        <pc:spChg chg="mod">
          <ac:chgData name="Jacky Cheung" userId="222a41775e9e4c49" providerId="LiveId" clId="{05800059-C45E-4025-97B2-F59A9646E5B3}" dt="2023-10-09T05:04:42.197" v="11"/>
          <ac:spMkLst>
            <pc:docMk/>
            <pc:sldMk cId="3386539458" sldId="267"/>
            <ac:spMk id="2" creationId="{2C35D016-AD14-9F34-7361-0B40138F2329}"/>
          </ac:spMkLst>
        </pc:spChg>
        <pc:spChg chg="mod">
          <ac:chgData name="Jacky Cheung" userId="222a41775e9e4c49" providerId="LiveId" clId="{05800059-C45E-4025-97B2-F59A9646E5B3}" dt="2023-10-09T05:04:42.197" v="11"/>
          <ac:spMkLst>
            <pc:docMk/>
            <pc:sldMk cId="3386539458" sldId="267"/>
            <ac:spMk id="3" creationId="{71D3AB14-1CF3-34C6-8B6C-58173C6A8818}"/>
          </ac:spMkLst>
        </pc:spChg>
        <pc:picChg chg="add mod">
          <ac:chgData name="Jacky Cheung" userId="222a41775e9e4c49" providerId="LiveId" clId="{05800059-C45E-4025-97B2-F59A9646E5B3}" dt="2023-10-09T05:05:00.549" v="13"/>
          <ac:picMkLst>
            <pc:docMk/>
            <pc:sldMk cId="3386539458" sldId="267"/>
            <ac:picMk id="4" creationId="{5B98141D-0A1F-7764-47C8-9A3212391DDD}"/>
          </ac:picMkLst>
        </pc:picChg>
      </pc:sldChg>
      <pc:sldChg chg="modSp">
        <pc:chgData name="Jacky Cheung" userId="222a41775e9e4c49" providerId="LiveId" clId="{05800059-C45E-4025-97B2-F59A9646E5B3}" dt="2023-10-09T05:04:42.197" v="11"/>
        <pc:sldMkLst>
          <pc:docMk/>
          <pc:sldMk cId="1741544213" sldId="268"/>
        </pc:sldMkLst>
        <pc:spChg chg="mod">
          <ac:chgData name="Jacky Cheung" userId="222a41775e9e4c49" providerId="LiveId" clId="{05800059-C45E-4025-97B2-F59A9646E5B3}" dt="2023-10-09T05:04:42.197" v="11"/>
          <ac:spMkLst>
            <pc:docMk/>
            <pc:sldMk cId="1741544213" sldId="268"/>
            <ac:spMk id="2" creationId="{6651759B-C18F-314F-2798-B97253EC2B35}"/>
          </ac:spMkLst>
        </pc:spChg>
        <pc:spChg chg="mod">
          <ac:chgData name="Jacky Cheung" userId="222a41775e9e4c49" providerId="LiveId" clId="{05800059-C45E-4025-97B2-F59A9646E5B3}" dt="2023-10-09T05:04:42.197" v="11"/>
          <ac:spMkLst>
            <pc:docMk/>
            <pc:sldMk cId="1741544213" sldId="268"/>
            <ac:spMk id="3" creationId="{04C50C1A-09C6-2C7A-D685-6DB0396A548F}"/>
          </ac:spMkLst>
        </pc:spChg>
      </pc:sldChg>
      <pc:sldChg chg="modSp mod">
        <pc:chgData name="Jacky Cheung" userId="222a41775e9e4c49" providerId="LiveId" clId="{05800059-C45E-4025-97B2-F59A9646E5B3}" dt="2023-10-09T05:04:42.197" v="11"/>
        <pc:sldMkLst>
          <pc:docMk/>
          <pc:sldMk cId="1423961563" sldId="269"/>
        </pc:sldMkLst>
        <pc:spChg chg="mod">
          <ac:chgData name="Jacky Cheung" userId="222a41775e9e4c49" providerId="LiveId" clId="{05800059-C45E-4025-97B2-F59A9646E5B3}" dt="2023-10-09T05:04:42.197" v="11"/>
          <ac:spMkLst>
            <pc:docMk/>
            <pc:sldMk cId="1423961563" sldId="269"/>
            <ac:spMk id="2" creationId="{4B7DD928-1D95-1EF3-C7A8-5656DEE92712}"/>
          </ac:spMkLst>
        </pc:spChg>
        <pc:spChg chg="mod">
          <ac:chgData name="Jacky Cheung" userId="222a41775e9e4c49" providerId="LiveId" clId="{05800059-C45E-4025-97B2-F59A9646E5B3}" dt="2023-10-09T05:04:42.197" v="11"/>
          <ac:spMkLst>
            <pc:docMk/>
            <pc:sldMk cId="1423961563" sldId="269"/>
            <ac:spMk id="3" creationId="{18C12FCC-003E-78C3-D896-D852100C28F8}"/>
          </ac:spMkLst>
        </pc:spChg>
      </pc:sldChg>
      <pc:sldChg chg="modSp">
        <pc:chgData name="Jacky Cheung" userId="222a41775e9e4c49" providerId="LiveId" clId="{05800059-C45E-4025-97B2-F59A9646E5B3}" dt="2023-10-09T05:08:13.902" v="117" actId="20577"/>
        <pc:sldMkLst>
          <pc:docMk/>
          <pc:sldMk cId="3781643426" sldId="270"/>
        </pc:sldMkLst>
        <pc:spChg chg="mod">
          <ac:chgData name="Jacky Cheung" userId="222a41775e9e4c49" providerId="LiveId" clId="{05800059-C45E-4025-97B2-F59A9646E5B3}" dt="2023-10-09T05:04:42.197" v="11"/>
          <ac:spMkLst>
            <pc:docMk/>
            <pc:sldMk cId="3781643426" sldId="270"/>
            <ac:spMk id="2" creationId="{3F8D282D-C6C1-E111-2FEA-12008EB15A91}"/>
          </ac:spMkLst>
        </pc:spChg>
        <pc:graphicFrameChg chg="mod">
          <ac:chgData name="Jacky Cheung" userId="222a41775e9e4c49" providerId="LiveId" clId="{05800059-C45E-4025-97B2-F59A9646E5B3}" dt="2023-10-09T05:08:13.902" v="117" actId="20577"/>
          <ac:graphicFrameMkLst>
            <pc:docMk/>
            <pc:sldMk cId="3781643426" sldId="270"/>
            <ac:graphicFrameMk id="4" creationId="{5BEE7704-C4A3-CD9C-F159-10F737E56286}"/>
          </ac:graphicFrameMkLst>
        </pc:graphicFrameChg>
      </pc:sldChg>
    </pc:docChg>
  </pc:docChgLst>
  <pc:docChgLst>
    <pc:chgData name="Jacky Cheung" userId="222a41775e9e4c49" providerId="LiveId" clId="{DC5E1C58-07B7-43CF-A154-390D4E638E6A}"/>
    <pc:docChg chg="undo custSel addSld delSld modSld">
      <pc:chgData name="Jacky Cheung" userId="222a41775e9e4c49" providerId="LiveId" clId="{DC5E1C58-07B7-43CF-A154-390D4E638E6A}" dt="2023-12-08T02:23:25.256" v="867" actId="47"/>
      <pc:docMkLst>
        <pc:docMk/>
      </pc:docMkLst>
      <pc:sldChg chg="modSp mod">
        <pc:chgData name="Jacky Cheung" userId="222a41775e9e4c49" providerId="LiveId" clId="{DC5E1C58-07B7-43CF-A154-390D4E638E6A}" dt="2023-12-05T15:13:06.391" v="35" actId="20577"/>
        <pc:sldMkLst>
          <pc:docMk/>
          <pc:sldMk cId="2829691241" sldId="256"/>
        </pc:sldMkLst>
        <pc:spChg chg="mod">
          <ac:chgData name="Jacky Cheung" userId="222a41775e9e4c49" providerId="LiveId" clId="{DC5E1C58-07B7-43CF-A154-390D4E638E6A}" dt="2023-12-05T15:12:47.189" v="0" actId="20577"/>
          <ac:spMkLst>
            <pc:docMk/>
            <pc:sldMk cId="2829691241" sldId="256"/>
            <ac:spMk id="3" creationId="{EB3EE9A3-FD3F-B66C-46A0-B5131A22C72B}"/>
          </ac:spMkLst>
        </pc:spChg>
        <pc:spChg chg="mod">
          <ac:chgData name="Jacky Cheung" userId="222a41775e9e4c49" providerId="LiveId" clId="{DC5E1C58-07B7-43CF-A154-390D4E638E6A}" dt="2023-12-05T15:13:06.391" v="35" actId="20577"/>
          <ac:spMkLst>
            <pc:docMk/>
            <pc:sldMk cId="2829691241" sldId="256"/>
            <ac:spMk id="5" creationId="{54AA2C18-9ED4-FF50-FE28-A520333E4CDB}"/>
          </ac:spMkLst>
        </pc:spChg>
      </pc:sldChg>
      <pc:sldChg chg="modSp mod">
        <pc:chgData name="Jacky Cheung" userId="222a41775e9e4c49" providerId="LiveId" clId="{DC5E1C58-07B7-43CF-A154-390D4E638E6A}" dt="2023-12-05T15:17:21.797" v="112" actId="20577"/>
        <pc:sldMkLst>
          <pc:docMk/>
          <pc:sldMk cId="2493029288" sldId="258"/>
        </pc:sldMkLst>
        <pc:spChg chg="mod">
          <ac:chgData name="Jacky Cheung" userId="222a41775e9e4c49" providerId="LiveId" clId="{DC5E1C58-07B7-43CF-A154-390D4E638E6A}" dt="2023-12-05T15:17:21.797" v="112" actId="20577"/>
          <ac:spMkLst>
            <pc:docMk/>
            <pc:sldMk cId="2493029288" sldId="258"/>
            <ac:spMk id="3" creationId="{B6D5F28D-2EE9-F539-EDDA-552B6F30581A}"/>
          </ac:spMkLst>
        </pc:spChg>
      </pc:sldChg>
      <pc:sldChg chg="addSp delSp modSp mod">
        <pc:chgData name="Jacky Cheung" userId="222a41775e9e4c49" providerId="LiveId" clId="{DC5E1C58-07B7-43CF-A154-390D4E638E6A}" dt="2023-12-05T15:29:58.911" v="248" actId="14100"/>
        <pc:sldMkLst>
          <pc:docMk/>
          <pc:sldMk cId="1131925519" sldId="262"/>
        </pc:sldMkLst>
        <pc:picChg chg="del">
          <ac:chgData name="Jacky Cheung" userId="222a41775e9e4c49" providerId="LiveId" clId="{DC5E1C58-07B7-43CF-A154-390D4E638E6A}" dt="2023-12-05T15:29:42.767" v="245" actId="478"/>
          <ac:picMkLst>
            <pc:docMk/>
            <pc:sldMk cId="1131925519" sldId="262"/>
            <ac:picMk id="4" creationId="{D3F1FF81-892D-D5A5-A043-7FEBD0658096}"/>
          </ac:picMkLst>
        </pc:picChg>
        <pc:picChg chg="add mod">
          <ac:chgData name="Jacky Cheung" userId="222a41775e9e4c49" providerId="LiveId" clId="{DC5E1C58-07B7-43CF-A154-390D4E638E6A}" dt="2023-12-05T15:29:58.911" v="248" actId="14100"/>
          <ac:picMkLst>
            <pc:docMk/>
            <pc:sldMk cId="1131925519" sldId="262"/>
            <ac:picMk id="5" creationId="{7B3C0593-0040-7914-CD4B-E67E0CA3D267}"/>
          </ac:picMkLst>
        </pc:picChg>
      </pc:sldChg>
      <pc:sldChg chg="addSp modSp mod">
        <pc:chgData name="Jacky Cheung" userId="222a41775e9e4c49" providerId="LiveId" clId="{DC5E1C58-07B7-43CF-A154-390D4E638E6A}" dt="2023-12-05T15:17:49.020" v="117" actId="20577"/>
        <pc:sldMkLst>
          <pc:docMk/>
          <pc:sldMk cId="1528687700" sldId="266"/>
        </pc:sldMkLst>
        <pc:spChg chg="mod">
          <ac:chgData name="Jacky Cheung" userId="222a41775e9e4c49" providerId="LiveId" clId="{DC5E1C58-07B7-43CF-A154-390D4E638E6A}" dt="2023-12-05T15:14:05.720" v="47" actId="20577"/>
          <ac:spMkLst>
            <pc:docMk/>
            <pc:sldMk cId="1528687700" sldId="266"/>
            <ac:spMk id="5" creationId="{B5C096C4-6160-6D7A-ED56-4C22B83A66C8}"/>
          </ac:spMkLst>
        </pc:spChg>
        <pc:spChg chg="add mod">
          <ac:chgData name="Jacky Cheung" userId="222a41775e9e4c49" providerId="LiveId" clId="{DC5E1C58-07B7-43CF-A154-390D4E638E6A}" dt="2023-12-05T15:17:49.020" v="117" actId="20577"/>
          <ac:spMkLst>
            <pc:docMk/>
            <pc:sldMk cId="1528687700" sldId="266"/>
            <ac:spMk id="7" creationId="{C4E41A94-22D6-F086-CE70-93D67A83EB96}"/>
          </ac:spMkLst>
        </pc:spChg>
      </pc:sldChg>
      <pc:sldChg chg="addSp delSp modSp mod">
        <pc:chgData name="Jacky Cheung" userId="222a41775e9e4c49" providerId="LiveId" clId="{DC5E1C58-07B7-43CF-A154-390D4E638E6A}" dt="2023-12-05T15:35:13.808" v="314" actId="14100"/>
        <pc:sldMkLst>
          <pc:docMk/>
          <pc:sldMk cId="1741544213" sldId="268"/>
        </pc:sldMkLst>
        <pc:spChg chg="mod">
          <ac:chgData name="Jacky Cheung" userId="222a41775e9e4c49" providerId="LiveId" clId="{DC5E1C58-07B7-43CF-A154-390D4E638E6A}" dt="2023-12-05T15:35:13.808" v="314" actId="14100"/>
          <ac:spMkLst>
            <pc:docMk/>
            <pc:sldMk cId="1741544213" sldId="268"/>
            <ac:spMk id="9" creationId="{3689FC0D-3B70-6E90-6415-AC8FFD1E0019}"/>
          </ac:spMkLst>
        </pc:spChg>
        <pc:spChg chg="del">
          <ac:chgData name="Jacky Cheung" userId="222a41775e9e4c49" providerId="LiveId" clId="{DC5E1C58-07B7-43CF-A154-390D4E638E6A}" dt="2023-12-05T15:34:34.161" v="301" actId="478"/>
          <ac:spMkLst>
            <pc:docMk/>
            <pc:sldMk cId="1741544213" sldId="268"/>
            <ac:spMk id="11" creationId="{2A7C30E3-E945-2A7D-5300-5113B39189F7}"/>
          </ac:spMkLst>
        </pc:spChg>
        <pc:picChg chg="add mod">
          <ac:chgData name="Jacky Cheung" userId="222a41775e9e4c49" providerId="LiveId" clId="{DC5E1C58-07B7-43CF-A154-390D4E638E6A}" dt="2023-12-05T15:35:01.235" v="305" actId="1076"/>
          <ac:picMkLst>
            <pc:docMk/>
            <pc:sldMk cId="1741544213" sldId="268"/>
            <ac:picMk id="5" creationId="{0DC971C4-3A94-20F6-38A9-12797D66A0B6}"/>
          </ac:picMkLst>
        </pc:picChg>
        <pc:picChg chg="del">
          <ac:chgData name="Jacky Cheung" userId="222a41775e9e4c49" providerId="LiveId" clId="{DC5E1C58-07B7-43CF-A154-390D4E638E6A}" dt="2023-12-05T15:34:00.153" v="299" actId="478"/>
          <ac:picMkLst>
            <pc:docMk/>
            <pc:sldMk cId="1741544213" sldId="268"/>
            <ac:picMk id="13" creationId="{033DB794-3705-36C2-00E6-992AA121DE08}"/>
          </ac:picMkLst>
        </pc:picChg>
        <pc:picChg chg="del">
          <ac:chgData name="Jacky Cheung" userId="222a41775e9e4c49" providerId="LiveId" clId="{DC5E1C58-07B7-43CF-A154-390D4E638E6A}" dt="2023-12-05T15:34:28.754" v="300" actId="478"/>
          <ac:picMkLst>
            <pc:docMk/>
            <pc:sldMk cId="1741544213" sldId="268"/>
            <ac:picMk id="15" creationId="{6928AE08-0877-527F-9195-BCDEB98CA86C}"/>
          </ac:picMkLst>
        </pc:picChg>
      </pc:sldChg>
      <pc:sldChg chg="addSp delSp modSp mod">
        <pc:chgData name="Jacky Cheung" userId="222a41775e9e4c49" providerId="LiveId" clId="{DC5E1C58-07B7-43CF-A154-390D4E638E6A}" dt="2023-12-08T02:18:23.207" v="769" actId="20577"/>
        <pc:sldMkLst>
          <pc:docMk/>
          <pc:sldMk cId="1423961563" sldId="269"/>
        </pc:sldMkLst>
        <pc:spChg chg="mod">
          <ac:chgData name="Jacky Cheung" userId="222a41775e9e4c49" providerId="LiveId" clId="{DC5E1C58-07B7-43CF-A154-390D4E638E6A}" dt="2023-12-08T02:18:23.207" v="769" actId="20577"/>
          <ac:spMkLst>
            <pc:docMk/>
            <pc:sldMk cId="1423961563" sldId="269"/>
            <ac:spMk id="3" creationId="{18C12FCC-003E-78C3-D896-D852100C28F8}"/>
          </ac:spMkLst>
        </pc:spChg>
        <pc:spChg chg="del mod">
          <ac:chgData name="Jacky Cheung" userId="222a41775e9e4c49" providerId="LiveId" clId="{DC5E1C58-07B7-43CF-A154-390D4E638E6A}" dt="2023-12-08T02:17:45.520" v="750" actId="478"/>
          <ac:spMkLst>
            <pc:docMk/>
            <pc:sldMk cId="1423961563" sldId="269"/>
            <ac:spMk id="10" creationId="{EEDD076D-6386-1A45-1CEC-53F2F2E879F9}"/>
          </ac:spMkLst>
        </pc:spChg>
        <pc:spChg chg="del mod">
          <ac:chgData name="Jacky Cheung" userId="222a41775e9e4c49" providerId="LiveId" clId="{DC5E1C58-07B7-43CF-A154-390D4E638E6A}" dt="2023-12-08T02:17:43.880" v="748" actId="478"/>
          <ac:spMkLst>
            <pc:docMk/>
            <pc:sldMk cId="1423961563" sldId="269"/>
            <ac:spMk id="12" creationId="{5FA3CD03-4428-D901-F718-B736E5B6876E}"/>
          </ac:spMkLst>
        </pc:spChg>
        <pc:picChg chg="add">
          <ac:chgData name="Jacky Cheung" userId="222a41775e9e4c49" providerId="LiveId" clId="{DC5E1C58-07B7-43CF-A154-390D4E638E6A}" dt="2023-12-08T02:17:59.827" v="751" actId="22"/>
          <ac:picMkLst>
            <pc:docMk/>
            <pc:sldMk cId="1423961563" sldId="269"/>
            <ac:picMk id="5" creationId="{58858984-5C36-D567-2E02-8BF1E82AFB61}"/>
          </ac:picMkLst>
        </pc:picChg>
      </pc:sldChg>
      <pc:sldChg chg="modSp">
        <pc:chgData name="Jacky Cheung" userId="222a41775e9e4c49" providerId="LiveId" clId="{DC5E1C58-07B7-43CF-A154-390D4E638E6A}" dt="2023-12-05T15:46:47.406" v="741" actId="20577"/>
        <pc:sldMkLst>
          <pc:docMk/>
          <pc:sldMk cId="3781643426" sldId="270"/>
        </pc:sldMkLst>
        <pc:graphicFrameChg chg="mod">
          <ac:chgData name="Jacky Cheung" userId="222a41775e9e4c49" providerId="LiveId" clId="{DC5E1C58-07B7-43CF-A154-390D4E638E6A}" dt="2023-12-05T15:46:47.406" v="741" actId="20577"/>
          <ac:graphicFrameMkLst>
            <pc:docMk/>
            <pc:sldMk cId="3781643426" sldId="270"/>
            <ac:graphicFrameMk id="4" creationId="{5BEE7704-C4A3-CD9C-F159-10F737E56286}"/>
          </ac:graphicFrameMkLst>
        </pc:graphicFrameChg>
      </pc:sldChg>
      <pc:sldChg chg="modSp mod">
        <pc:chgData name="Jacky Cheung" userId="222a41775e9e4c49" providerId="LiveId" clId="{DC5E1C58-07B7-43CF-A154-390D4E638E6A}" dt="2023-12-05T15:22:18.571" v="232" actId="20577"/>
        <pc:sldMkLst>
          <pc:docMk/>
          <pc:sldMk cId="3202623808" sldId="271"/>
        </pc:sldMkLst>
        <pc:spChg chg="mod">
          <ac:chgData name="Jacky Cheung" userId="222a41775e9e4c49" providerId="LiveId" clId="{DC5E1C58-07B7-43CF-A154-390D4E638E6A}" dt="2023-12-05T15:18:33.827" v="127" actId="2711"/>
          <ac:spMkLst>
            <pc:docMk/>
            <pc:sldMk cId="3202623808" sldId="271"/>
            <ac:spMk id="2" creationId="{6D7DE610-94CD-21B2-096A-04255AC75CFF}"/>
          </ac:spMkLst>
        </pc:spChg>
        <pc:spChg chg="mod">
          <ac:chgData name="Jacky Cheung" userId="222a41775e9e4c49" providerId="LiveId" clId="{DC5E1C58-07B7-43CF-A154-390D4E638E6A}" dt="2023-12-05T15:22:18.571" v="232" actId="20577"/>
          <ac:spMkLst>
            <pc:docMk/>
            <pc:sldMk cId="3202623808" sldId="271"/>
            <ac:spMk id="4" creationId="{F9A02599-C567-4094-87C3-49FAF32AC0AC}"/>
          </ac:spMkLst>
        </pc:spChg>
        <pc:spChg chg="mod">
          <ac:chgData name="Jacky Cheung" userId="222a41775e9e4c49" providerId="LiveId" clId="{DC5E1C58-07B7-43CF-A154-390D4E638E6A}" dt="2023-12-05T15:21:09.894" v="168" actId="20577"/>
          <ac:spMkLst>
            <pc:docMk/>
            <pc:sldMk cId="3202623808" sldId="271"/>
            <ac:spMk id="9" creationId="{519B31CE-64BA-A346-E53B-C81B53AC9773}"/>
          </ac:spMkLst>
        </pc:spChg>
      </pc:sldChg>
      <pc:sldChg chg="delSp modSp mod">
        <pc:chgData name="Jacky Cheung" userId="222a41775e9e4c49" providerId="LiveId" clId="{DC5E1C58-07B7-43CF-A154-390D4E638E6A}" dt="2023-12-05T15:23:10.104" v="244" actId="20577"/>
        <pc:sldMkLst>
          <pc:docMk/>
          <pc:sldMk cId="2796892709" sldId="272"/>
        </pc:sldMkLst>
        <pc:spChg chg="mod">
          <ac:chgData name="Jacky Cheung" userId="222a41775e9e4c49" providerId="LiveId" clId="{DC5E1C58-07B7-43CF-A154-390D4E638E6A}" dt="2023-12-05T15:23:10.104" v="244" actId="20577"/>
          <ac:spMkLst>
            <pc:docMk/>
            <pc:sldMk cId="2796892709" sldId="272"/>
            <ac:spMk id="9" creationId="{519B31CE-64BA-A346-E53B-C81B53AC9773}"/>
          </ac:spMkLst>
        </pc:spChg>
        <pc:picChg chg="del">
          <ac:chgData name="Jacky Cheung" userId="222a41775e9e4c49" providerId="LiveId" clId="{DC5E1C58-07B7-43CF-A154-390D4E638E6A}" dt="2023-12-05T15:23:02.133" v="234" actId="478"/>
          <ac:picMkLst>
            <pc:docMk/>
            <pc:sldMk cId="2796892709" sldId="272"/>
            <ac:picMk id="10" creationId="{2912BEF6-889E-E436-1CC7-31E42F5104E0}"/>
          </ac:picMkLst>
        </pc:picChg>
      </pc:sldChg>
      <pc:sldChg chg="addSp delSp modSp mod">
        <pc:chgData name="Jacky Cheung" userId="222a41775e9e4c49" providerId="LiveId" clId="{DC5E1C58-07B7-43CF-A154-390D4E638E6A}" dt="2023-12-05T15:38:40.651" v="474" actId="207"/>
        <pc:sldMkLst>
          <pc:docMk/>
          <pc:sldMk cId="2806245624" sldId="273"/>
        </pc:sldMkLst>
        <pc:spChg chg="mod">
          <ac:chgData name="Jacky Cheung" userId="222a41775e9e4c49" providerId="LiveId" clId="{DC5E1C58-07B7-43CF-A154-390D4E638E6A}" dt="2023-12-05T15:31:22.189" v="256" actId="255"/>
          <ac:spMkLst>
            <pc:docMk/>
            <pc:sldMk cId="2806245624" sldId="273"/>
            <ac:spMk id="3" creationId="{4BDC3303-1CCF-2776-575D-61DCD2BABC91}"/>
          </ac:spMkLst>
        </pc:spChg>
        <pc:spChg chg="add mod">
          <ac:chgData name="Jacky Cheung" userId="222a41775e9e4c49" providerId="LiveId" clId="{DC5E1C58-07B7-43CF-A154-390D4E638E6A}" dt="2023-12-05T15:33:09.001" v="292" actId="571"/>
          <ac:spMkLst>
            <pc:docMk/>
            <pc:sldMk cId="2806245624" sldId="273"/>
            <ac:spMk id="4" creationId="{EB432C75-338F-ECB5-10FA-19ACF232F2A8}"/>
          </ac:spMkLst>
        </pc:spChg>
        <pc:spChg chg="mod">
          <ac:chgData name="Jacky Cheung" userId="222a41775e9e4c49" providerId="LiveId" clId="{DC5E1C58-07B7-43CF-A154-390D4E638E6A}" dt="2023-12-05T15:31:45.117" v="263" actId="207"/>
          <ac:spMkLst>
            <pc:docMk/>
            <pc:sldMk cId="2806245624" sldId="273"/>
            <ac:spMk id="5" creationId="{1C7518E9-1DFE-797F-BD54-2C5944C50AFE}"/>
          </ac:spMkLst>
        </pc:spChg>
        <pc:spChg chg="mod">
          <ac:chgData name="Jacky Cheung" userId="222a41775e9e4c49" providerId="LiveId" clId="{DC5E1C58-07B7-43CF-A154-390D4E638E6A}" dt="2023-12-05T15:32:38.431" v="282" actId="207"/>
          <ac:spMkLst>
            <pc:docMk/>
            <pc:sldMk cId="2806245624" sldId="273"/>
            <ac:spMk id="6" creationId="{35B028BA-6886-522D-4EB1-3B695F17CA12}"/>
          </ac:spMkLst>
        </pc:spChg>
        <pc:spChg chg="mod">
          <ac:chgData name="Jacky Cheung" userId="222a41775e9e4c49" providerId="LiveId" clId="{DC5E1C58-07B7-43CF-A154-390D4E638E6A}" dt="2023-12-05T15:33:18.503" v="295" actId="207"/>
          <ac:spMkLst>
            <pc:docMk/>
            <pc:sldMk cId="2806245624" sldId="273"/>
            <ac:spMk id="7" creationId="{0EC6A924-17DE-EF0A-9341-8B56501F4131}"/>
          </ac:spMkLst>
        </pc:spChg>
        <pc:spChg chg="del">
          <ac:chgData name="Jacky Cheung" userId="222a41775e9e4c49" providerId="LiveId" clId="{DC5E1C58-07B7-43CF-A154-390D4E638E6A}" dt="2023-12-05T15:33:03.547" v="290" actId="478"/>
          <ac:spMkLst>
            <pc:docMk/>
            <pc:sldMk cId="2806245624" sldId="273"/>
            <ac:spMk id="8" creationId="{1A44B5C2-C4C2-7985-694B-2470BE1EC9A8}"/>
          </ac:spMkLst>
        </pc:spChg>
        <pc:spChg chg="mod">
          <ac:chgData name="Jacky Cheung" userId="222a41775e9e4c49" providerId="LiveId" clId="{DC5E1C58-07B7-43CF-A154-390D4E638E6A}" dt="2023-12-05T15:38:40.651" v="474" actId="207"/>
          <ac:spMkLst>
            <pc:docMk/>
            <pc:sldMk cId="2806245624" sldId="273"/>
            <ac:spMk id="9" creationId="{D8FA1828-E03E-509E-65D8-3AF98EC43069}"/>
          </ac:spMkLst>
        </pc:spChg>
      </pc:sldChg>
      <pc:sldChg chg="addSp delSp modSp mod">
        <pc:chgData name="Jacky Cheung" userId="222a41775e9e4c49" providerId="LiveId" clId="{DC5E1C58-07B7-43CF-A154-390D4E638E6A}" dt="2023-12-05T15:38:56.933" v="477" actId="1076"/>
        <pc:sldMkLst>
          <pc:docMk/>
          <pc:sldMk cId="1974522495" sldId="275"/>
        </pc:sldMkLst>
        <pc:spChg chg="del">
          <ac:chgData name="Jacky Cheung" userId="222a41775e9e4c49" providerId="LiveId" clId="{DC5E1C58-07B7-43CF-A154-390D4E638E6A}" dt="2023-12-05T15:33:37.742" v="296" actId="478"/>
          <ac:spMkLst>
            <pc:docMk/>
            <pc:sldMk cId="1974522495" sldId="275"/>
            <ac:spMk id="3" creationId="{4BDC3303-1CCF-2776-575D-61DCD2BABC91}"/>
          </ac:spMkLst>
        </pc:spChg>
        <pc:spChg chg="del">
          <ac:chgData name="Jacky Cheung" userId="222a41775e9e4c49" providerId="LiveId" clId="{DC5E1C58-07B7-43CF-A154-390D4E638E6A}" dt="2023-12-05T15:33:37.742" v="296" actId="478"/>
          <ac:spMkLst>
            <pc:docMk/>
            <pc:sldMk cId="1974522495" sldId="275"/>
            <ac:spMk id="5" creationId="{1C7518E9-1DFE-797F-BD54-2C5944C50AFE}"/>
          </ac:spMkLst>
        </pc:spChg>
        <pc:spChg chg="del">
          <ac:chgData name="Jacky Cheung" userId="222a41775e9e4c49" providerId="LiveId" clId="{DC5E1C58-07B7-43CF-A154-390D4E638E6A}" dt="2023-12-05T15:33:37.742" v="296" actId="478"/>
          <ac:spMkLst>
            <pc:docMk/>
            <pc:sldMk cId="1974522495" sldId="275"/>
            <ac:spMk id="6" creationId="{35B028BA-6886-522D-4EB1-3B695F17CA12}"/>
          </ac:spMkLst>
        </pc:spChg>
        <pc:spChg chg="del">
          <ac:chgData name="Jacky Cheung" userId="222a41775e9e4c49" providerId="LiveId" clId="{DC5E1C58-07B7-43CF-A154-390D4E638E6A}" dt="2023-12-05T15:33:37.742" v="296" actId="478"/>
          <ac:spMkLst>
            <pc:docMk/>
            <pc:sldMk cId="1974522495" sldId="275"/>
            <ac:spMk id="7" creationId="{0EC6A924-17DE-EF0A-9341-8B56501F4131}"/>
          </ac:spMkLst>
        </pc:spChg>
        <pc:spChg chg="del">
          <ac:chgData name="Jacky Cheung" userId="222a41775e9e4c49" providerId="LiveId" clId="{DC5E1C58-07B7-43CF-A154-390D4E638E6A}" dt="2023-12-05T15:33:37.742" v="296" actId="478"/>
          <ac:spMkLst>
            <pc:docMk/>
            <pc:sldMk cId="1974522495" sldId="275"/>
            <ac:spMk id="8" creationId="{1A44B5C2-C4C2-7985-694B-2470BE1EC9A8}"/>
          </ac:spMkLst>
        </pc:spChg>
        <pc:spChg chg="add mod">
          <ac:chgData name="Jacky Cheung" userId="222a41775e9e4c49" providerId="LiveId" clId="{DC5E1C58-07B7-43CF-A154-390D4E638E6A}" dt="2023-12-05T15:33:42.978" v="298" actId="1076"/>
          <ac:spMkLst>
            <pc:docMk/>
            <pc:sldMk cId="1974522495" sldId="275"/>
            <ac:spMk id="10" creationId="{B3746BA1-28AB-50C0-58FC-16CC9048540A}"/>
          </ac:spMkLst>
        </pc:spChg>
        <pc:spChg chg="del">
          <ac:chgData name="Jacky Cheung" userId="222a41775e9e4c49" providerId="LiveId" clId="{DC5E1C58-07B7-43CF-A154-390D4E638E6A}" dt="2023-12-05T15:33:37.742" v="296" actId="478"/>
          <ac:spMkLst>
            <pc:docMk/>
            <pc:sldMk cId="1974522495" sldId="275"/>
            <ac:spMk id="11" creationId="{00EB287F-DFF4-6F47-E416-4CE17F44EE8B}"/>
          </ac:spMkLst>
        </pc:spChg>
        <pc:spChg chg="add mod">
          <ac:chgData name="Jacky Cheung" userId="222a41775e9e4c49" providerId="LiveId" clId="{DC5E1C58-07B7-43CF-A154-390D4E638E6A}" dt="2023-12-05T15:33:42.978" v="298" actId="1076"/>
          <ac:spMkLst>
            <pc:docMk/>
            <pc:sldMk cId="1974522495" sldId="275"/>
            <ac:spMk id="12" creationId="{F06DF1B2-77A8-CB05-CCF7-0C327E2CCEBC}"/>
          </ac:spMkLst>
        </pc:spChg>
        <pc:spChg chg="add mod">
          <ac:chgData name="Jacky Cheung" userId="222a41775e9e4c49" providerId="LiveId" clId="{DC5E1C58-07B7-43CF-A154-390D4E638E6A}" dt="2023-12-05T15:33:42.978" v="298" actId="1076"/>
          <ac:spMkLst>
            <pc:docMk/>
            <pc:sldMk cId="1974522495" sldId="275"/>
            <ac:spMk id="18" creationId="{6B17D8AC-299D-6382-180F-59A9555486AB}"/>
          </ac:spMkLst>
        </pc:spChg>
        <pc:spChg chg="add mod">
          <ac:chgData name="Jacky Cheung" userId="222a41775e9e4c49" providerId="LiveId" clId="{DC5E1C58-07B7-43CF-A154-390D4E638E6A}" dt="2023-12-05T15:33:42.978" v="298" actId="1076"/>
          <ac:spMkLst>
            <pc:docMk/>
            <pc:sldMk cId="1974522495" sldId="275"/>
            <ac:spMk id="19" creationId="{9575D71D-937D-E06F-47E0-44592BAB9EBA}"/>
          </ac:spMkLst>
        </pc:spChg>
        <pc:spChg chg="add del mod">
          <ac:chgData name="Jacky Cheung" userId="222a41775e9e4c49" providerId="LiveId" clId="{DC5E1C58-07B7-43CF-A154-390D4E638E6A}" dt="2023-12-05T15:38:51.394" v="475" actId="478"/>
          <ac:spMkLst>
            <pc:docMk/>
            <pc:sldMk cId="1974522495" sldId="275"/>
            <ac:spMk id="20" creationId="{579F2D8F-6D92-D82D-BD9A-B83356CACA74}"/>
          </ac:spMkLst>
        </pc:spChg>
        <pc:spChg chg="add mod">
          <ac:chgData name="Jacky Cheung" userId="222a41775e9e4c49" providerId="LiveId" clId="{DC5E1C58-07B7-43CF-A154-390D4E638E6A}" dt="2023-12-05T15:38:56.933" v="477" actId="1076"/>
          <ac:spMkLst>
            <pc:docMk/>
            <pc:sldMk cId="1974522495" sldId="275"/>
            <ac:spMk id="21" creationId="{55800920-3148-1C65-ACC6-D3EFFAED7E7C}"/>
          </ac:spMkLst>
        </pc:spChg>
      </pc:sldChg>
      <pc:sldChg chg="addSp delSp modSp mod">
        <pc:chgData name="Jacky Cheung" userId="222a41775e9e4c49" providerId="LiveId" clId="{DC5E1C58-07B7-43CF-A154-390D4E638E6A}" dt="2023-12-05T15:43:10.737" v="572" actId="14100"/>
        <pc:sldMkLst>
          <pc:docMk/>
          <pc:sldMk cId="3794753471" sldId="276"/>
        </pc:sldMkLst>
        <pc:spChg chg="mod">
          <ac:chgData name="Jacky Cheung" userId="222a41775e9e4c49" providerId="LiveId" clId="{DC5E1C58-07B7-43CF-A154-390D4E638E6A}" dt="2023-12-05T15:42:34.188" v="533" actId="14100"/>
          <ac:spMkLst>
            <pc:docMk/>
            <pc:sldMk cId="3794753471" sldId="276"/>
            <ac:spMk id="9" creationId="{3689FC0D-3B70-6E90-6415-AC8FFD1E0019}"/>
          </ac:spMkLst>
        </pc:spChg>
        <pc:spChg chg="mod">
          <ac:chgData name="Jacky Cheung" userId="222a41775e9e4c49" providerId="LiveId" clId="{DC5E1C58-07B7-43CF-A154-390D4E638E6A}" dt="2023-12-05T15:43:06.108" v="570" actId="1076"/>
          <ac:spMkLst>
            <pc:docMk/>
            <pc:sldMk cId="3794753471" sldId="276"/>
            <ac:spMk id="11" creationId="{2A7C30E3-E945-2A7D-5300-5113B39189F7}"/>
          </ac:spMkLst>
        </pc:spChg>
        <pc:picChg chg="del">
          <ac:chgData name="Jacky Cheung" userId="222a41775e9e4c49" providerId="LiveId" clId="{DC5E1C58-07B7-43CF-A154-390D4E638E6A}" dt="2023-12-05T15:39:21.339" v="478" actId="478"/>
          <ac:picMkLst>
            <pc:docMk/>
            <pc:sldMk cId="3794753471" sldId="276"/>
            <ac:picMk id="5" creationId="{AEDFAC36-30EE-6F77-ACE5-176B437028BA}"/>
          </ac:picMkLst>
        </pc:picChg>
        <pc:picChg chg="del">
          <ac:chgData name="Jacky Cheung" userId="222a41775e9e4c49" providerId="LiveId" clId="{DC5E1C58-07B7-43CF-A154-390D4E638E6A}" dt="2023-12-05T15:39:22.217" v="479" actId="478"/>
          <ac:picMkLst>
            <pc:docMk/>
            <pc:sldMk cId="3794753471" sldId="276"/>
            <ac:picMk id="7" creationId="{512E7664-A6D7-22B3-8DAC-09A302ABE027}"/>
          </ac:picMkLst>
        </pc:picChg>
        <pc:picChg chg="add mod">
          <ac:chgData name="Jacky Cheung" userId="222a41775e9e4c49" providerId="LiveId" clId="{DC5E1C58-07B7-43CF-A154-390D4E638E6A}" dt="2023-12-05T15:42:05.874" v="491" actId="14100"/>
          <ac:picMkLst>
            <pc:docMk/>
            <pc:sldMk cId="3794753471" sldId="276"/>
            <ac:picMk id="10" creationId="{1309B04B-B60F-37F3-7B1C-5028D22C3640}"/>
          </ac:picMkLst>
        </pc:picChg>
        <pc:picChg chg="add mod">
          <ac:chgData name="Jacky Cheung" userId="222a41775e9e4c49" providerId="LiveId" clId="{DC5E1C58-07B7-43CF-A154-390D4E638E6A}" dt="2023-12-05T15:43:10.737" v="572" actId="14100"/>
          <ac:picMkLst>
            <pc:docMk/>
            <pc:sldMk cId="3794753471" sldId="276"/>
            <ac:picMk id="13" creationId="{D890722E-2405-F0A7-967C-47D42F68B0F0}"/>
          </ac:picMkLst>
        </pc:picChg>
      </pc:sldChg>
      <pc:sldChg chg="addSp delSp modSp mod">
        <pc:chgData name="Jacky Cheung" userId="222a41775e9e4c49" providerId="LiveId" clId="{DC5E1C58-07B7-43CF-A154-390D4E638E6A}" dt="2023-12-05T15:37:53.294" v="435" actId="14100"/>
        <pc:sldMkLst>
          <pc:docMk/>
          <pc:sldMk cId="249892692" sldId="277"/>
        </pc:sldMkLst>
        <pc:spChg chg="mod">
          <ac:chgData name="Jacky Cheung" userId="222a41775e9e4c49" providerId="LiveId" clId="{DC5E1C58-07B7-43CF-A154-390D4E638E6A}" dt="2023-12-05T15:35:43.988" v="368" actId="20577"/>
          <ac:spMkLst>
            <pc:docMk/>
            <pc:sldMk cId="249892692" sldId="277"/>
            <ac:spMk id="9" creationId="{3689FC0D-3B70-6E90-6415-AC8FFD1E0019}"/>
          </ac:spMkLst>
        </pc:spChg>
        <pc:spChg chg="mod">
          <ac:chgData name="Jacky Cheung" userId="222a41775e9e4c49" providerId="LiveId" clId="{DC5E1C58-07B7-43CF-A154-390D4E638E6A}" dt="2023-12-05T15:36:10.119" v="428" actId="20577"/>
          <ac:spMkLst>
            <pc:docMk/>
            <pc:sldMk cId="249892692" sldId="277"/>
            <ac:spMk id="11" creationId="{2A7C30E3-E945-2A7D-5300-5113B39189F7}"/>
          </ac:spMkLst>
        </pc:spChg>
        <pc:picChg chg="del">
          <ac:chgData name="Jacky Cheung" userId="222a41775e9e4c49" providerId="LiveId" clId="{DC5E1C58-07B7-43CF-A154-390D4E638E6A}" dt="2023-12-05T15:35:22.274" v="315" actId="478"/>
          <ac:picMkLst>
            <pc:docMk/>
            <pc:sldMk cId="249892692" sldId="277"/>
            <ac:picMk id="5" creationId="{46CAE245-9C06-6AC8-0C8B-D4738E45B6C6}"/>
          </ac:picMkLst>
        </pc:picChg>
        <pc:picChg chg="add mod">
          <ac:chgData name="Jacky Cheung" userId="222a41775e9e4c49" providerId="LiveId" clId="{DC5E1C58-07B7-43CF-A154-390D4E638E6A}" dt="2023-12-05T15:37:26.746" v="432" actId="1037"/>
          <ac:picMkLst>
            <pc:docMk/>
            <pc:sldMk cId="249892692" sldId="277"/>
            <ac:picMk id="6" creationId="{D53F4F58-C796-91B9-73DC-4846E2FAB14F}"/>
          </ac:picMkLst>
        </pc:picChg>
        <pc:picChg chg="del">
          <ac:chgData name="Jacky Cheung" userId="222a41775e9e4c49" providerId="LiveId" clId="{DC5E1C58-07B7-43CF-A154-390D4E638E6A}" dt="2023-12-05T15:35:23.074" v="316" actId="478"/>
          <ac:picMkLst>
            <pc:docMk/>
            <pc:sldMk cId="249892692" sldId="277"/>
            <ac:picMk id="7" creationId="{D26E3FA5-8402-DECA-BAC3-C42D692725A6}"/>
          </ac:picMkLst>
        </pc:picChg>
        <pc:picChg chg="add mod">
          <ac:chgData name="Jacky Cheung" userId="222a41775e9e4c49" providerId="LiveId" clId="{DC5E1C58-07B7-43CF-A154-390D4E638E6A}" dt="2023-12-05T15:37:53.294" v="435" actId="14100"/>
          <ac:picMkLst>
            <pc:docMk/>
            <pc:sldMk cId="249892692" sldId="277"/>
            <ac:picMk id="13" creationId="{12FE90A1-15A0-B3F7-430F-54D1A69B43F3}"/>
          </ac:picMkLst>
        </pc:picChg>
      </pc:sldChg>
      <pc:sldChg chg="addSp delSp modSp mod">
        <pc:chgData name="Jacky Cheung" userId="222a41775e9e4c49" providerId="LiveId" clId="{DC5E1C58-07B7-43CF-A154-390D4E638E6A}" dt="2023-12-08T02:19:42.145" v="776" actId="21"/>
        <pc:sldMkLst>
          <pc:docMk/>
          <pc:sldMk cId="2870761421" sldId="278"/>
        </pc:sldMkLst>
        <pc:picChg chg="del">
          <ac:chgData name="Jacky Cheung" userId="222a41775e9e4c49" providerId="LiveId" clId="{DC5E1C58-07B7-43CF-A154-390D4E638E6A}" dt="2023-12-08T02:15:09.924" v="742" actId="478"/>
          <ac:picMkLst>
            <pc:docMk/>
            <pc:sldMk cId="2870761421" sldId="278"/>
            <ac:picMk id="13" creationId="{50939284-3C43-70AE-DEBE-2038A41FA603}"/>
          </ac:picMkLst>
        </pc:picChg>
        <pc:picChg chg="add del mod">
          <ac:chgData name="Jacky Cheung" userId="222a41775e9e4c49" providerId="LiveId" clId="{DC5E1C58-07B7-43CF-A154-390D4E638E6A}" dt="2023-12-08T02:19:42.145" v="776" actId="21"/>
          <ac:picMkLst>
            <pc:docMk/>
            <pc:sldMk cId="2870761421" sldId="278"/>
            <ac:picMk id="14" creationId="{1401F750-756A-F766-B01E-6DD01698A11B}"/>
          </ac:picMkLst>
        </pc:picChg>
      </pc:sldChg>
      <pc:sldChg chg="delSp modSp del mod">
        <pc:chgData name="Jacky Cheung" userId="222a41775e9e4c49" providerId="LiveId" clId="{DC5E1C58-07B7-43CF-A154-390D4E638E6A}" dt="2023-12-08T02:18:30.605" v="770" actId="47"/>
        <pc:sldMkLst>
          <pc:docMk/>
          <pc:sldMk cId="3959386865" sldId="279"/>
        </pc:sldMkLst>
        <pc:spChg chg="mod">
          <ac:chgData name="Jacky Cheung" userId="222a41775e9e4c49" providerId="LiveId" clId="{DC5E1C58-07B7-43CF-A154-390D4E638E6A}" dt="2023-12-08T02:18:11.720" v="756" actId="21"/>
          <ac:spMkLst>
            <pc:docMk/>
            <pc:sldMk cId="3959386865" sldId="279"/>
            <ac:spMk id="3" creationId="{18C12FCC-003E-78C3-D896-D852100C28F8}"/>
          </ac:spMkLst>
        </pc:spChg>
        <pc:spChg chg="del">
          <ac:chgData name="Jacky Cheung" userId="222a41775e9e4c49" providerId="LiveId" clId="{DC5E1C58-07B7-43CF-A154-390D4E638E6A}" dt="2023-12-08T02:18:04.208" v="752" actId="478"/>
          <ac:spMkLst>
            <pc:docMk/>
            <pc:sldMk cId="3959386865" sldId="279"/>
            <ac:spMk id="5" creationId="{D1B44727-BECB-7B05-E23D-281431646249}"/>
          </ac:spMkLst>
        </pc:spChg>
        <pc:spChg chg="del mod">
          <ac:chgData name="Jacky Cheung" userId="222a41775e9e4c49" providerId="LiveId" clId="{DC5E1C58-07B7-43CF-A154-390D4E638E6A}" dt="2023-12-08T02:18:07.048" v="754" actId="478"/>
          <ac:spMkLst>
            <pc:docMk/>
            <pc:sldMk cId="3959386865" sldId="279"/>
            <ac:spMk id="9" creationId="{C87E7491-1A3B-8F46-4715-C7E9B880C5AB}"/>
          </ac:spMkLst>
        </pc:spChg>
        <pc:spChg chg="del">
          <ac:chgData name="Jacky Cheung" userId="222a41775e9e4c49" providerId="LiveId" clId="{DC5E1C58-07B7-43CF-A154-390D4E638E6A}" dt="2023-12-08T02:18:08.200" v="755" actId="478"/>
          <ac:spMkLst>
            <pc:docMk/>
            <pc:sldMk cId="3959386865" sldId="279"/>
            <ac:spMk id="13" creationId="{AF6DB173-B086-D318-36E8-55C1A1916A8F}"/>
          </ac:spMkLst>
        </pc:spChg>
      </pc:sldChg>
      <pc:sldChg chg="del">
        <pc:chgData name="Jacky Cheung" userId="222a41775e9e4c49" providerId="LiveId" clId="{DC5E1C58-07B7-43CF-A154-390D4E638E6A}" dt="2023-12-08T02:23:25.256" v="867" actId="47"/>
        <pc:sldMkLst>
          <pc:docMk/>
          <pc:sldMk cId="4120999298" sldId="280"/>
        </pc:sldMkLst>
      </pc:sldChg>
      <pc:sldChg chg="addSp delSp modSp mod">
        <pc:chgData name="Jacky Cheung" userId="222a41775e9e4c49" providerId="LiveId" clId="{DC5E1C58-07B7-43CF-A154-390D4E638E6A}" dt="2023-12-08T02:19:29.822" v="774" actId="1076"/>
        <pc:sldMkLst>
          <pc:docMk/>
          <pc:sldMk cId="10721214" sldId="281"/>
        </pc:sldMkLst>
        <pc:picChg chg="del">
          <ac:chgData name="Jacky Cheung" userId="222a41775e9e4c49" providerId="LiveId" clId="{DC5E1C58-07B7-43CF-A154-390D4E638E6A}" dt="2023-12-08T02:19:21.892" v="771" actId="478"/>
          <ac:picMkLst>
            <pc:docMk/>
            <pc:sldMk cId="10721214" sldId="281"/>
            <ac:picMk id="5" creationId="{272DF785-9BC3-4D4D-6903-B93819E2C5D3}"/>
          </ac:picMkLst>
        </pc:picChg>
        <pc:picChg chg="add mod">
          <ac:chgData name="Jacky Cheung" userId="222a41775e9e4c49" providerId="LiveId" clId="{DC5E1C58-07B7-43CF-A154-390D4E638E6A}" dt="2023-12-08T02:19:29.822" v="774" actId="1076"/>
          <ac:picMkLst>
            <pc:docMk/>
            <pc:sldMk cId="10721214" sldId="281"/>
            <ac:picMk id="6" creationId="{6D9A19D0-90DE-099F-793B-8C474FC04C00}"/>
          </ac:picMkLst>
        </pc:picChg>
      </pc:sldChg>
      <pc:sldChg chg="addSp delSp modSp mod">
        <pc:chgData name="Jacky Cheung" userId="222a41775e9e4c49" providerId="LiveId" clId="{DC5E1C58-07B7-43CF-A154-390D4E638E6A}" dt="2023-12-08T02:20:12.008" v="797" actId="20577"/>
        <pc:sldMkLst>
          <pc:docMk/>
          <pc:sldMk cId="1164764426" sldId="282"/>
        </pc:sldMkLst>
        <pc:spChg chg="mod">
          <ac:chgData name="Jacky Cheung" userId="222a41775e9e4c49" providerId="LiveId" clId="{DC5E1C58-07B7-43CF-A154-390D4E638E6A}" dt="2023-12-08T02:20:12.008" v="797" actId="20577"/>
          <ac:spMkLst>
            <pc:docMk/>
            <pc:sldMk cId="1164764426" sldId="282"/>
            <ac:spMk id="3" creationId="{18C12FCC-003E-78C3-D896-D852100C28F8}"/>
          </ac:spMkLst>
        </pc:spChg>
        <pc:picChg chg="add mod">
          <ac:chgData name="Jacky Cheung" userId="222a41775e9e4c49" providerId="LiveId" clId="{DC5E1C58-07B7-43CF-A154-390D4E638E6A}" dt="2023-12-08T02:19:49.860" v="779" actId="14100"/>
          <ac:picMkLst>
            <pc:docMk/>
            <pc:sldMk cId="1164764426" sldId="282"/>
            <ac:picMk id="4" creationId="{6189EB04-3B3E-51EA-8502-985A8CA9E7F1}"/>
          </ac:picMkLst>
        </pc:picChg>
        <pc:picChg chg="del">
          <ac:chgData name="Jacky Cheung" userId="222a41775e9e4c49" providerId="LiveId" clId="{DC5E1C58-07B7-43CF-A154-390D4E638E6A}" dt="2023-12-08T02:19:34.857" v="775" actId="478"/>
          <ac:picMkLst>
            <pc:docMk/>
            <pc:sldMk cId="1164764426" sldId="282"/>
            <ac:picMk id="6" creationId="{D5BF3F12-9486-D170-A07C-568DF18A657D}"/>
          </ac:picMkLst>
        </pc:picChg>
      </pc:sldChg>
      <pc:sldChg chg="addSp delSp modSp mod modNotesTx">
        <pc:chgData name="Jacky Cheung" userId="222a41775e9e4c49" providerId="LiveId" clId="{DC5E1C58-07B7-43CF-A154-390D4E638E6A}" dt="2023-12-08T02:23:18.328" v="866" actId="20577"/>
        <pc:sldMkLst>
          <pc:docMk/>
          <pc:sldMk cId="226726559" sldId="283"/>
        </pc:sldMkLst>
        <pc:spChg chg="mod">
          <ac:chgData name="Jacky Cheung" userId="222a41775e9e4c49" providerId="LiveId" clId="{DC5E1C58-07B7-43CF-A154-390D4E638E6A}" dt="2023-12-08T02:23:18.328" v="866" actId="20577"/>
          <ac:spMkLst>
            <pc:docMk/>
            <pc:sldMk cId="226726559" sldId="283"/>
            <ac:spMk id="3" creationId="{18C12FCC-003E-78C3-D896-D852100C28F8}"/>
          </ac:spMkLst>
        </pc:spChg>
        <pc:picChg chg="del">
          <ac:chgData name="Jacky Cheung" userId="222a41775e9e4c49" providerId="LiveId" clId="{DC5E1C58-07B7-43CF-A154-390D4E638E6A}" dt="2023-12-08T02:20:20.607" v="798" actId="478"/>
          <ac:picMkLst>
            <pc:docMk/>
            <pc:sldMk cId="226726559" sldId="283"/>
            <ac:picMk id="5" creationId="{FDFEA560-E2EF-30A8-0EF5-4D7C0A399351}"/>
          </ac:picMkLst>
        </pc:picChg>
        <pc:picChg chg="add mod">
          <ac:chgData name="Jacky Cheung" userId="222a41775e9e4c49" providerId="LiveId" clId="{DC5E1C58-07B7-43CF-A154-390D4E638E6A}" dt="2023-12-08T02:23:02.116" v="855" actId="1076"/>
          <ac:picMkLst>
            <pc:docMk/>
            <pc:sldMk cId="226726559" sldId="283"/>
            <ac:picMk id="6" creationId="{9EA1DC9C-8C88-4918-9B54-79E546620080}"/>
          </ac:picMkLst>
        </pc:picChg>
        <pc:picChg chg="del">
          <ac:chgData name="Jacky Cheung" userId="222a41775e9e4c49" providerId="LiveId" clId="{DC5E1C58-07B7-43CF-A154-390D4E638E6A}" dt="2023-12-08T02:20:21.366" v="799" actId="478"/>
          <ac:picMkLst>
            <pc:docMk/>
            <pc:sldMk cId="226726559" sldId="283"/>
            <ac:picMk id="10" creationId="{2611ABA1-0B94-4EB7-442D-24F7D94008F6}"/>
          </ac:picMkLst>
        </pc:picChg>
        <pc:picChg chg="add mod">
          <ac:chgData name="Jacky Cheung" userId="222a41775e9e4c49" providerId="LiveId" clId="{DC5E1C58-07B7-43CF-A154-390D4E638E6A}" dt="2023-12-08T02:21:27.904" v="807" actId="1076"/>
          <ac:picMkLst>
            <pc:docMk/>
            <pc:sldMk cId="226726559" sldId="283"/>
            <ac:picMk id="11" creationId="{6F2EFEEA-C409-6300-098B-EB8834100733}"/>
          </ac:picMkLst>
        </pc:picChg>
        <pc:picChg chg="del">
          <ac:chgData name="Jacky Cheung" userId="222a41775e9e4c49" providerId="LiveId" clId="{DC5E1C58-07B7-43CF-A154-390D4E638E6A}" dt="2023-12-08T02:20:21.971" v="800" actId="478"/>
          <ac:picMkLst>
            <pc:docMk/>
            <pc:sldMk cId="226726559" sldId="283"/>
            <ac:picMk id="12" creationId="{19B6BEC4-EC93-7C00-62A4-88EDC18DDBDA}"/>
          </ac:picMkLst>
        </pc:picChg>
        <pc:picChg chg="del">
          <ac:chgData name="Jacky Cheung" userId="222a41775e9e4c49" providerId="LiveId" clId="{DC5E1C58-07B7-43CF-A154-390D4E638E6A}" dt="2023-12-08T02:20:22.633" v="801" actId="478"/>
          <ac:picMkLst>
            <pc:docMk/>
            <pc:sldMk cId="226726559" sldId="283"/>
            <ac:picMk id="14" creationId="{D63CF6A0-9204-E8BE-ECBE-346C857476CB}"/>
          </ac:picMkLst>
        </pc:picChg>
        <pc:picChg chg="add mod">
          <ac:chgData name="Jacky Cheung" userId="222a41775e9e4c49" providerId="LiveId" clId="{DC5E1C58-07B7-43CF-A154-390D4E638E6A}" dt="2023-12-08T02:22:50.548" v="853" actId="1076"/>
          <ac:picMkLst>
            <pc:docMk/>
            <pc:sldMk cId="226726559" sldId="283"/>
            <ac:picMk id="15" creationId="{7842437E-971C-FC4E-A3DD-A368CE95AD8C}"/>
          </ac:picMkLst>
        </pc:picChg>
        <pc:picChg chg="del">
          <ac:chgData name="Jacky Cheung" userId="222a41775e9e4c49" providerId="LiveId" clId="{DC5E1C58-07B7-43CF-A154-390D4E638E6A}" dt="2023-12-08T02:20:23.184" v="802" actId="478"/>
          <ac:picMkLst>
            <pc:docMk/>
            <pc:sldMk cId="226726559" sldId="283"/>
            <ac:picMk id="16" creationId="{3BF4AC72-3D64-222F-4C0F-D536E4D9B262}"/>
          </ac:picMkLst>
        </pc:picChg>
      </pc:sldChg>
      <pc:sldChg chg="new del">
        <pc:chgData name="Jacky Cheung" userId="222a41775e9e4c49" providerId="LiveId" clId="{DC5E1C58-07B7-43CF-A154-390D4E638E6A}" dt="2023-12-05T15:18:57.602" v="131" actId="47"/>
        <pc:sldMkLst>
          <pc:docMk/>
          <pc:sldMk cId="3573162338" sldId="284"/>
        </pc:sldMkLst>
      </pc:sldChg>
      <pc:sldChg chg="modSp add mod">
        <pc:chgData name="Jacky Cheung" userId="222a41775e9e4c49" providerId="LiveId" clId="{DC5E1C58-07B7-43CF-A154-390D4E638E6A}" dt="2023-12-05T15:22:09.341" v="219" actId="20577"/>
        <pc:sldMkLst>
          <pc:docMk/>
          <pc:sldMk cId="76039908" sldId="285"/>
        </pc:sldMkLst>
        <pc:spChg chg="mod">
          <ac:chgData name="Jacky Cheung" userId="222a41775e9e4c49" providerId="LiveId" clId="{DC5E1C58-07B7-43CF-A154-390D4E638E6A}" dt="2023-12-05T15:21:57.590" v="205" actId="2711"/>
          <ac:spMkLst>
            <pc:docMk/>
            <pc:sldMk cId="76039908" sldId="285"/>
            <ac:spMk id="2" creationId="{6D7DE610-94CD-21B2-096A-04255AC75CFF}"/>
          </ac:spMkLst>
        </pc:spChg>
        <pc:spChg chg="mod">
          <ac:chgData name="Jacky Cheung" userId="222a41775e9e4c49" providerId="LiveId" clId="{DC5E1C58-07B7-43CF-A154-390D4E638E6A}" dt="2023-12-05T15:22:09.341" v="219" actId="20577"/>
          <ac:spMkLst>
            <pc:docMk/>
            <pc:sldMk cId="76039908" sldId="285"/>
            <ac:spMk id="4" creationId="{F9A02599-C567-4094-87C3-49FAF32AC0AC}"/>
          </ac:spMkLst>
        </pc:spChg>
        <pc:spChg chg="mod">
          <ac:chgData name="Jacky Cheung" userId="222a41775e9e4c49" providerId="LiveId" clId="{DC5E1C58-07B7-43CF-A154-390D4E638E6A}" dt="2023-12-05T15:21:42.609" v="204" actId="113"/>
          <ac:spMkLst>
            <pc:docMk/>
            <pc:sldMk cId="76039908" sldId="285"/>
            <ac:spMk id="9" creationId="{519B31CE-64BA-A346-E53B-C81B53AC9773}"/>
          </ac:spMkLst>
        </pc:spChg>
      </pc:sldChg>
      <pc:sldChg chg="add del">
        <pc:chgData name="Jacky Cheung" userId="222a41775e9e4c49" providerId="LiveId" clId="{DC5E1C58-07B7-43CF-A154-390D4E638E6A}" dt="2023-12-05T15:22:56.722" v="233" actId="47"/>
        <pc:sldMkLst>
          <pc:docMk/>
          <pc:sldMk cId="1254234961" sldId="286"/>
        </pc:sldMkLst>
      </pc:sldChg>
      <pc:sldChg chg="addSp delSp modSp add mod">
        <pc:chgData name="Jacky Cheung" userId="222a41775e9e4c49" providerId="LiveId" clId="{DC5E1C58-07B7-43CF-A154-390D4E638E6A}" dt="2023-12-05T15:44:50.274" v="659" actId="14100"/>
        <pc:sldMkLst>
          <pc:docMk/>
          <pc:sldMk cId="2889971005" sldId="286"/>
        </pc:sldMkLst>
        <pc:spChg chg="mod">
          <ac:chgData name="Jacky Cheung" userId="222a41775e9e4c49" providerId="LiveId" clId="{DC5E1C58-07B7-43CF-A154-390D4E638E6A}" dt="2023-12-05T15:44:24.839" v="648" actId="14100"/>
          <ac:spMkLst>
            <pc:docMk/>
            <pc:sldMk cId="2889971005" sldId="286"/>
            <ac:spMk id="9" creationId="{3689FC0D-3B70-6E90-6415-AC8FFD1E0019}"/>
          </ac:spMkLst>
        </pc:spChg>
        <pc:spChg chg="mod">
          <ac:chgData name="Jacky Cheung" userId="222a41775e9e4c49" providerId="LiveId" clId="{DC5E1C58-07B7-43CF-A154-390D4E638E6A}" dt="2023-12-05T15:44:45.928" v="657" actId="14100"/>
          <ac:spMkLst>
            <pc:docMk/>
            <pc:sldMk cId="2889971005" sldId="286"/>
            <ac:spMk id="11" creationId="{2A7C30E3-E945-2A7D-5300-5113B39189F7}"/>
          </ac:spMkLst>
        </pc:spChg>
        <pc:picChg chg="add mod">
          <ac:chgData name="Jacky Cheung" userId="222a41775e9e4c49" providerId="LiveId" clId="{DC5E1C58-07B7-43CF-A154-390D4E638E6A}" dt="2023-12-05T15:44:50.274" v="659" actId="14100"/>
          <ac:picMkLst>
            <pc:docMk/>
            <pc:sldMk cId="2889971005" sldId="286"/>
            <ac:picMk id="7" creationId="{41E15D5C-3F14-22D4-3039-32660DA37A05}"/>
          </ac:picMkLst>
        </pc:picChg>
        <pc:picChg chg="del">
          <ac:chgData name="Jacky Cheung" userId="222a41775e9e4c49" providerId="LiveId" clId="{DC5E1C58-07B7-43CF-A154-390D4E638E6A}" dt="2023-12-05T15:40:38.139" v="485" actId="478"/>
          <ac:picMkLst>
            <pc:docMk/>
            <pc:sldMk cId="2889971005" sldId="286"/>
            <ac:picMk id="10" creationId="{1309B04B-B60F-37F3-7B1C-5028D22C3640}"/>
          </ac:picMkLst>
        </pc:picChg>
        <pc:picChg chg="add mod">
          <ac:chgData name="Jacky Cheung" userId="222a41775e9e4c49" providerId="LiveId" clId="{DC5E1C58-07B7-43CF-A154-390D4E638E6A}" dt="2023-12-05T15:44:31.288" v="651" actId="1076"/>
          <ac:picMkLst>
            <pc:docMk/>
            <pc:sldMk cId="2889971005" sldId="286"/>
            <ac:picMk id="12" creationId="{0D237E0E-933B-29BA-E674-E45DA17EDFEB}"/>
          </ac:picMkLst>
        </pc:picChg>
        <pc:picChg chg="del">
          <ac:chgData name="Jacky Cheung" userId="222a41775e9e4c49" providerId="LiveId" clId="{DC5E1C58-07B7-43CF-A154-390D4E638E6A}" dt="2023-12-05T15:40:38.912" v="486" actId="478"/>
          <ac:picMkLst>
            <pc:docMk/>
            <pc:sldMk cId="2889971005" sldId="286"/>
            <ac:picMk id="13" creationId="{D890722E-2405-F0A7-967C-47D42F68B0F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FF8854B-B7C1-434B-A26F-366190967B90}" type="doc">
      <dgm:prSet loTypeId="urn:microsoft.com/office/officeart/2005/8/layout/hierarchy1" loCatId="hierarchy" qsTypeId="urn:microsoft.com/office/officeart/2005/8/quickstyle/simple1" qsCatId="simple" csTypeId="urn:microsoft.com/office/officeart/2005/8/colors/accent5_1" csCatId="accent5" phldr="1"/>
      <dgm:spPr/>
      <dgm:t>
        <a:bodyPr/>
        <a:lstStyle/>
        <a:p>
          <a:endParaRPr lang="en-CA"/>
        </a:p>
      </dgm:t>
    </dgm:pt>
    <dgm:pt modelId="{BF5DD1F3-4030-4D2A-AD34-3B8695F3CDF2}">
      <dgm:prSet phldrT="[文字]"/>
      <dgm:spPr/>
      <dgm:t>
        <a:bodyPr/>
        <a:lstStyle/>
        <a:p>
          <a:r>
            <a:rPr lang="en-CA" dirty="0">
              <a:latin typeface="Georgia Pro" panose="02040502050405020303" pitchFamily="18" charset="0"/>
            </a:rPr>
            <a:t>Homepage</a:t>
          </a:r>
        </a:p>
      </dgm:t>
    </dgm:pt>
    <dgm:pt modelId="{B4BCAD23-D5F8-40F2-81F4-9F478DBB3C38}" type="parTrans" cxnId="{1689DE48-491E-4D34-BD0A-A60DA6311612}">
      <dgm:prSet/>
      <dgm:spPr/>
      <dgm:t>
        <a:bodyPr/>
        <a:lstStyle/>
        <a:p>
          <a:endParaRPr lang="en-CA"/>
        </a:p>
      </dgm:t>
    </dgm:pt>
    <dgm:pt modelId="{F9D8FF75-40D0-485F-A678-D1393FA2FFDC}" type="sibTrans" cxnId="{1689DE48-491E-4D34-BD0A-A60DA6311612}">
      <dgm:prSet/>
      <dgm:spPr/>
      <dgm:t>
        <a:bodyPr/>
        <a:lstStyle/>
        <a:p>
          <a:endParaRPr lang="en-CA"/>
        </a:p>
      </dgm:t>
    </dgm:pt>
    <dgm:pt modelId="{CB261C2D-C54C-4C46-A104-42B9ACE08735}">
      <dgm:prSet phldrT="[文字]"/>
      <dgm:spPr/>
      <dgm:t>
        <a:bodyPr/>
        <a:lstStyle/>
        <a:p>
          <a:r>
            <a:rPr lang="en-CA" dirty="0">
              <a:latin typeface="Georgia Pro" panose="02040502050405020303" pitchFamily="18" charset="0"/>
            </a:rPr>
            <a:t>Dog Breeds</a:t>
          </a:r>
        </a:p>
      </dgm:t>
    </dgm:pt>
    <dgm:pt modelId="{26BD9AC3-9D04-4C5A-BC74-E1DD9929EB6D}" type="parTrans" cxnId="{2B856F8B-B378-4CDC-8322-A6F7C6966E10}">
      <dgm:prSet/>
      <dgm:spPr/>
      <dgm:t>
        <a:bodyPr/>
        <a:lstStyle/>
        <a:p>
          <a:endParaRPr lang="en-CA">
            <a:latin typeface="Georgia Pro" panose="02040502050405020303" pitchFamily="18" charset="0"/>
          </a:endParaRPr>
        </a:p>
      </dgm:t>
    </dgm:pt>
    <dgm:pt modelId="{70151CB6-9338-48C5-81DF-1DD28BC087D8}" type="sibTrans" cxnId="{2B856F8B-B378-4CDC-8322-A6F7C6966E10}">
      <dgm:prSet/>
      <dgm:spPr/>
      <dgm:t>
        <a:bodyPr/>
        <a:lstStyle/>
        <a:p>
          <a:endParaRPr lang="en-CA"/>
        </a:p>
      </dgm:t>
    </dgm:pt>
    <dgm:pt modelId="{A0A6F0BD-A749-4304-8B7E-BDF69CEDC206}">
      <dgm:prSet phldrT="[文字]"/>
      <dgm:spPr/>
      <dgm:t>
        <a:bodyPr/>
        <a:lstStyle/>
        <a:p>
          <a:r>
            <a:rPr lang="en-CA" dirty="0">
              <a:latin typeface="Georgia Pro" panose="02040502050405020303" pitchFamily="18" charset="0"/>
            </a:rPr>
            <a:t>Care and Advise</a:t>
          </a:r>
        </a:p>
      </dgm:t>
    </dgm:pt>
    <dgm:pt modelId="{2822357C-81EF-43B7-A178-4CF1E939C659}" type="parTrans" cxnId="{EBFADD40-DB79-437D-8C62-475C4275F324}">
      <dgm:prSet/>
      <dgm:spPr/>
      <dgm:t>
        <a:bodyPr/>
        <a:lstStyle/>
        <a:p>
          <a:endParaRPr lang="en-CA">
            <a:latin typeface="Georgia Pro" panose="02040502050405020303" pitchFamily="18" charset="0"/>
          </a:endParaRPr>
        </a:p>
      </dgm:t>
    </dgm:pt>
    <dgm:pt modelId="{AFF04B81-DC2F-428A-BE42-DC07155FE24B}" type="sibTrans" cxnId="{EBFADD40-DB79-437D-8C62-475C4275F324}">
      <dgm:prSet/>
      <dgm:spPr/>
      <dgm:t>
        <a:bodyPr/>
        <a:lstStyle/>
        <a:p>
          <a:endParaRPr lang="en-CA"/>
        </a:p>
      </dgm:t>
    </dgm:pt>
    <dgm:pt modelId="{84203F2F-8AE7-4C33-8F74-70905E824D47}">
      <dgm:prSet phldrT="[文字]"/>
      <dgm:spPr/>
      <dgm:t>
        <a:bodyPr/>
        <a:lstStyle/>
        <a:p>
          <a:r>
            <a:rPr lang="en-CA" dirty="0">
              <a:latin typeface="Georgia Pro" panose="02040502050405020303" pitchFamily="18" charset="0"/>
            </a:rPr>
            <a:t>Developer</a:t>
          </a:r>
        </a:p>
      </dgm:t>
    </dgm:pt>
    <dgm:pt modelId="{34E6BE18-B7E8-4D1D-B755-0F2409FF3CD1}" type="parTrans" cxnId="{FAEC6F14-BE28-413F-84AD-3E88C119FFBF}">
      <dgm:prSet/>
      <dgm:spPr/>
      <dgm:t>
        <a:bodyPr/>
        <a:lstStyle/>
        <a:p>
          <a:endParaRPr lang="en-CA">
            <a:latin typeface="Georgia Pro" panose="02040502050405020303" pitchFamily="18" charset="0"/>
          </a:endParaRPr>
        </a:p>
      </dgm:t>
    </dgm:pt>
    <dgm:pt modelId="{F72EFD99-2C80-4AD2-B074-CEFDF2FBC440}" type="sibTrans" cxnId="{FAEC6F14-BE28-413F-84AD-3E88C119FFBF}">
      <dgm:prSet/>
      <dgm:spPr/>
      <dgm:t>
        <a:bodyPr/>
        <a:lstStyle/>
        <a:p>
          <a:endParaRPr lang="en-CA"/>
        </a:p>
      </dgm:t>
    </dgm:pt>
    <dgm:pt modelId="{EB8692A8-1958-4FF3-9C1E-06C5D17BFD0F}">
      <dgm:prSet phldrT="[文字]"/>
      <dgm:spPr/>
      <dgm:t>
        <a:bodyPr/>
        <a:lstStyle/>
        <a:p>
          <a:r>
            <a:rPr lang="en-CA" dirty="0">
              <a:latin typeface="Georgia Pro" panose="02040502050405020303" pitchFamily="18" charset="0"/>
            </a:rPr>
            <a:t>Fing a Dog</a:t>
          </a:r>
        </a:p>
      </dgm:t>
    </dgm:pt>
    <dgm:pt modelId="{F4799F6D-145D-4FDF-92EC-E8144C9D03D0}" type="parTrans" cxnId="{B8EDA97F-9FA6-4154-9D01-BED54C67104C}">
      <dgm:prSet/>
      <dgm:spPr/>
      <dgm:t>
        <a:bodyPr/>
        <a:lstStyle/>
        <a:p>
          <a:endParaRPr lang="en-CA"/>
        </a:p>
      </dgm:t>
    </dgm:pt>
    <dgm:pt modelId="{4967B0FD-FA11-43E9-9BDA-537C33EF5DE3}" type="sibTrans" cxnId="{B8EDA97F-9FA6-4154-9D01-BED54C67104C}">
      <dgm:prSet/>
      <dgm:spPr/>
      <dgm:t>
        <a:bodyPr/>
        <a:lstStyle/>
        <a:p>
          <a:endParaRPr lang="en-CA"/>
        </a:p>
      </dgm:t>
    </dgm:pt>
    <dgm:pt modelId="{0460D13B-28FA-4D15-BD51-9F41FD83FC92}" type="pres">
      <dgm:prSet presAssocID="{5FF8854B-B7C1-434B-A26F-366190967B90}" presName="hierChild1" presStyleCnt="0">
        <dgm:presLayoutVars>
          <dgm:chPref val="1"/>
          <dgm:dir/>
          <dgm:animOne val="branch"/>
          <dgm:animLvl val="lvl"/>
          <dgm:resizeHandles/>
        </dgm:presLayoutVars>
      </dgm:prSet>
      <dgm:spPr/>
    </dgm:pt>
    <dgm:pt modelId="{8D2EE8DA-3E6C-4F49-8713-2EE28A727C87}" type="pres">
      <dgm:prSet presAssocID="{BF5DD1F3-4030-4D2A-AD34-3B8695F3CDF2}" presName="hierRoot1" presStyleCnt="0"/>
      <dgm:spPr/>
    </dgm:pt>
    <dgm:pt modelId="{2915AEEB-E2CD-4A71-AA83-917C1103CE5D}" type="pres">
      <dgm:prSet presAssocID="{BF5DD1F3-4030-4D2A-AD34-3B8695F3CDF2}" presName="composite" presStyleCnt="0"/>
      <dgm:spPr/>
    </dgm:pt>
    <dgm:pt modelId="{A6E2F34D-10E4-42A0-9481-0E22D8B0DF23}" type="pres">
      <dgm:prSet presAssocID="{BF5DD1F3-4030-4D2A-AD34-3B8695F3CDF2}" presName="background" presStyleLbl="node0" presStyleIdx="0" presStyleCnt="1"/>
      <dgm:spPr/>
    </dgm:pt>
    <dgm:pt modelId="{10BA66F1-CCF4-490A-9BCC-81B0DAC3CF85}" type="pres">
      <dgm:prSet presAssocID="{BF5DD1F3-4030-4D2A-AD34-3B8695F3CDF2}" presName="text" presStyleLbl="fgAcc0" presStyleIdx="0" presStyleCnt="1">
        <dgm:presLayoutVars>
          <dgm:chPref val="3"/>
        </dgm:presLayoutVars>
      </dgm:prSet>
      <dgm:spPr/>
    </dgm:pt>
    <dgm:pt modelId="{770C3283-91DD-4EF7-880E-DCDCF2F98EEA}" type="pres">
      <dgm:prSet presAssocID="{BF5DD1F3-4030-4D2A-AD34-3B8695F3CDF2}" presName="hierChild2" presStyleCnt="0"/>
      <dgm:spPr/>
    </dgm:pt>
    <dgm:pt modelId="{A4CFFD69-F149-471C-A77D-B984713356C5}" type="pres">
      <dgm:prSet presAssocID="{F4799F6D-145D-4FDF-92EC-E8144C9D03D0}" presName="Name10" presStyleLbl="parChTrans1D2" presStyleIdx="0" presStyleCnt="4"/>
      <dgm:spPr/>
    </dgm:pt>
    <dgm:pt modelId="{7A151B8A-3C19-485B-9ECE-C4A2FCCC7BA2}" type="pres">
      <dgm:prSet presAssocID="{EB8692A8-1958-4FF3-9C1E-06C5D17BFD0F}" presName="hierRoot2" presStyleCnt="0"/>
      <dgm:spPr/>
    </dgm:pt>
    <dgm:pt modelId="{B2A7D44D-83C7-4B69-A7D5-EB49886B5610}" type="pres">
      <dgm:prSet presAssocID="{EB8692A8-1958-4FF3-9C1E-06C5D17BFD0F}" presName="composite2" presStyleCnt="0"/>
      <dgm:spPr/>
    </dgm:pt>
    <dgm:pt modelId="{627EBF52-B938-4903-8949-631D8DE49B1B}" type="pres">
      <dgm:prSet presAssocID="{EB8692A8-1958-4FF3-9C1E-06C5D17BFD0F}" presName="background2" presStyleLbl="node2" presStyleIdx="0" presStyleCnt="4"/>
      <dgm:spPr/>
    </dgm:pt>
    <dgm:pt modelId="{47DA3729-5430-43A8-875C-626A568BE278}" type="pres">
      <dgm:prSet presAssocID="{EB8692A8-1958-4FF3-9C1E-06C5D17BFD0F}" presName="text2" presStyleLbl="fgAcc2" presStyleIdx="0" presStyleCnt="4">
        <dgm:presLayoutVars>
          <dgm:chPref val="3"/>
        </dgm:presLayoutVars>
      </dgm:prSet>
      <dgm:spPr/>
    </dgm:pt>
    <dgm:pt modelId="{6ECA85A8-C9CA-4FC1-BE46-61CFD989A581}" type="pres">
      <dgm:prSet presAssocID="{EB8692A8-1958-4FF3-9C1E-06C5D17BFD0F}" presName="hierChild3" presStyleCnt="0"/>
      <dgm:spPr/>
    </dgm:pt>
    <dgm:pt modelId="{5205B2A0-0473-4C36-9631-D942F783E25D}" type="pres">
      <dgm:prSet presAssocID="{26BD9AC3-9D04-4C5A-BC74-E1DD9929EB6D}" presName="Name10" presStyleLbl="parChTrans1D2" presStyleIdx="1" presStyleCnt="4"/>
      <dgm:spPr/>
    </dgm:pt>
    <dgm:pt modelId="{852156F9-FDC8-4D32-854B-290865EB2759}" type="pres">
      <dgm:prSet presAssocID="{CB261C2D-C54C-4C46-A104-42B9ACE08735}" presName="hierRoot2" presStyleCnt="0"/>
      <dgm:spPr/>
    </dgm:pt>
    <dgm:pt modelId="{A6D39A41-B5F3-4156-A4DA-53630126D491}" type="pres">
      <dgm:prSet presAssocID="{CB261C2D-C54C-4C46-A104-42B9ACE08735}" presName="composite2" presStyleCnt="0"/>
      <dgm:spPr/>
    </dgm:pt>
    <dgm:pt modelId="{26B25C55-BCC2-4793-AA58-ABDD7F1A1052}" type="pres">
      <dgm:prSet presAssocID="{CB261C2D-C54C-4C46-A104-42B9ACE08735}" presName="background2" presStyleLbl="node2" presStyleIdx="1" presStyleCnt="4"/>
      <dgm:spPr/>
    </dgm:pt>
    <dgm:pt modelId="{9A6F9C82-8BE2-488C-AE85-1BD77747AFD5}" type="pres">
      <dgm:prSet presAssocID="{CB261C2D-C54C-4C46-A104-42B9ACE08735}" presName="text2" presStyleLbl="fgAcc2" presStyleIdx="1" presStyleCnt="4">
        <dgm:presLayoutVars>
          <dgm:chPref val="3"/>
        </dgm:presLayoutVars>
      </dgm:prSet>
      <dgm:spPr/>
    </dgm:pt>
    <dgm:pt modelId="{B790D82C-6F1A-434A-B6A3-035193F30D00}" type="pres">
      <dgm:prSet presAssocID="{CB261C2D-C54C-4C46-A104-42B9ACE08735}" presName="hierChild3" presStyleCnt="0"/>
      <dgm:spPr/>
    </dgm:pt>
    <dgm:pt modelId="{49BC3A74-B36A-4B8A-A74C-BC7471DF27C4}" type="pres">
      <dgm:prSet presAssocID="{2822357C-81EF-43B7-A178-4CF1E939C659}" presName="Name10" presStyleLbl="parChTrans1D2" presStyleIdx="2" presStyleCnt="4"/>
      <dgm:spPr/>
    </dgm:pt>
    <dgm:pt modelId="{C648F714-0AF0-4D79-8AC5-0970437DA7ED}" type="pres">
      <dgm:prSet presAssocID="{A0A6F0BD-A749-4304-8B7E-BDF69CEDC206}" presName="hierRoot2" presStyleCnt="0"/>
      <dgm:spPr/>
    </dgm:pt>
    <dgm:pt modelId="{35C61AE4-963E-4BD7-BDED-D40A6E8E738B}" type="pres">
      <dgm:prSet presAssocID="{A0A6F0BD-A749-4304-8B7E-BDF69CEDC206}" presName="composite2" presStyleCnt="0"/>
      <dgm:spPr/>
    </dgm:pt>
    <dgm:pt modelId="{406493BC-D62F-4520-9674-CCB75512ABD5}" type="pres">
      <dgm:prSet presAssocID="{A0A6F0BD-A749-4304-8B7E-BDF69CEDC206}" presName="background2" presStyleLbl="node2" presStyleIdx="2" presStyleCnt="4"/>
      <dgm:spPr/>
    </dgm:pt>
    <dgm:pt modelId="{3267F349-87C3-460D-93C1-45A32BF569D3}" type="pres">
      <dgm:prSet presAssocID="{A0A6F0BD-A749-4304-8B7E-BDF69CEDC206}" presName="text2" presStyleLbl="fgAcc2" presStyleIdx="2" presStyleCnt="4">
        <dgm:presLayoutVars>
          <dgm:chPref val="3"/>
        </dgm:presLayoutVars>
      </dgm:prSet>
      <dgm:spPr/>
    </dgm:pt>
    <dgm:pt modelId="{6EF7B2DE-B3E9-4F8D-990F-E057701D9B1B}" type="pres">
      <dgm:prSet presAssocID="{A0A6F0BD-A749-4304-8B7E-BDF69CEDC206}" presName="hierChild3" presStyleCnt="0"/>
      <dgm:spPr/>
    </dgm:pt>
    <dgm:pt modelId="{EE1AF699-F38A-454D-B091-A1D59857A585}" type="pres">
      <dgm:prSet presAssocID="{34E6BE18-B7E8-4D1D-B755-0F2409FF3CD1}" presName="Name10" presStyleLbl="parChTrans1D2" presStyleIdx="3" presStyleCnt="4"/>
      <dgm:spPr/>
    </dgm:pt>
    <dgm:pt modelId="{66437AE4-61D2-4B80-A6D6-B45A8878B05E}" type="pres">
      <dgm:prSet presAssocID="{84203F2F-8AE7-4C33-8F74-70905E824D47}" presName="hierRoot2" presStyleCnt="0"/>
      <dgm:spPr/>
    </dgm:pt>
    <dgm:pt modelId="{165D71AB-FFF7-4A66-96C3-8CB3CA592AE5}" type="pres">
      <dgm:prSet presAssocID="{84203F2F-8AE7-4C33-8F74-70905E824D47}" presName="composite2" presStyleCnt="0"/>
      <dgm:spPr/>
    </dgm:pt>
    <dgm:pt modelId="{23125EFC-3CCA-4E78-8597-5BA6A5602BBE}" type="pres">
      <dgm:prSet presAssocID="{84203F2F-8AE7-4C33-8F74-70905E824D47}" presName="background2" presStyleLbl="node2" presStyleIdx="3" presStyleCnt="4"/>
      <dgm:spPr/>
    </dgm:pt>
    <dgm:pt modelId="{D10DC6F1-5CC7-4027-BA8D-C9D59706F8B1}" type="pres">
      <dgm:prSet presAssocID="{84203F2F-8AE7-4C33-8F74-70905E824D47}" presName="text2" presStyleLbl="fgAcc2" presStyleIdx="3" presStyleCnt="4">
        <dgm:presLayoutVars>
          <dgm:chPref val="3"/>
        </dgm:presLayoutVars>
      </dgm:prSet>
      <dgm:spPr/>
    </dgm:pt>
    <dgm:pt modelId="{A374C9B4-A0AD-4A49-9E47-F821EDE50D11}" type="pres">
      <dgm:prSet presAssocID="{84203F2F-8AE7-4C33-8F74-70905E824D47}" presName="hierChild3" presStyleCnt="0"/>
      <dgm:spPr/>
    </dgm:pt>
  </dgm:ptLst>
  <dgm:cxnLst>
    <dgm:cxn modelId="{4D92AB0C-AB9B-4962-BB3A-2BBD920C0DA0}" type="presOf" srcId="{EB8692A8-1958-4FF3-9C1E-06C5D17BFD0F}" destId="{47DA3729-5430-43A8-875C-626A568BE278}" srcOrd="0" destOrd="0" presId="urn:microsoft.com/office/officeart/2005/8/layout/hierarchy1"/>
    <dgm:cxn modelId="{FAEC6F14-BE28-413F-84AD-3E88C119FFBF}" srcId="{BF5DD1F3-4030-4D2A-AD34-3B8695F3CDF2}" destId="{84203F2F-8AE7-4C33-8F74-70905E824D47}" srcOrd="3" destOrd="0" parTransId="{34E6BE18-B7E8-4D1D-B755-0F2409FF3CD1}" sibTransId="{F72EFD99-2C80-4AD2-B074-CEFDF2FBC440}"/>
    <dgm:cxn modelId="{C0B67929-290B-48E2-A4BD-7A3CC2DF679E}" type="presOf" srcId="{2822357C-81EF-43B7-A178-4CF1E939C659}" destId="{49BC3A74-B36A-4B8A-A74C-BC7471DF27C4}" srcOrd="0" destOrd="0" presId="urn:microsoft.com/office/officeart/2005/8/layout/hierarchy1"/>
    <dgm:cxn modelId="{EBFADD40-DB79-437D-8C62-475C4275F324}" srcId="{BF5DD1F3-4030-4D2A-AD34-3B8695F3CDF2}" destId="{A0A6F0BD-A749-4304-8B7E-BDF69CEDC206}" srcOrd="2" destOrd="0" parTransId="{2822357C-81EF-43B7-A178-4CF1E939C659}" sibTransId="{AFF04B81-DC2F-428A-BE42-DC07155FE24B}"/>
    <dgm:cxn modelId="{27099261-3F1B-45F7-8EF9-8488A155A0C7}" type="presOf" srcId="{34E6BE18-B7E8-4D1D-B755-0F2409FF3CD1}" destId="{EE1AF699-F38A-454D-B091-A1D59857A585}" srcOrd="0" destOrd="0" presId="urn:microsoft.com/office/officeart/2005/8/layout/hierarchy1"/>
    <dgm:cxn modelId="{FA846468-4F52-4DB9-8ED9-0366C198689B}" type="presOf" srcId="{A0A6F0BD-A749-4304-8B7E-BDF69CEDC206}" destId="{3267F349-87C3-460D-93C1-45A32BF569D3}" srcOrd="0" destOrd="0" presId="urn:microsoft.com/office/officeart/2005/8/layout/hierarchy1"/>
    <dgm:cxn modelId="{1689DE48-491E-4D34-BD0A-A60DA6311612}" srcId="{5FF8854B-B7C1-434B-A26F-366190967B90}" destId="{BF5DD1F3-4030-4D2A-AD34-3B8695F3CDF2}" srcOrd="0" destOrd="0" parTransId="{B4BCAD23-D5F8-40F2-81F4-9F478DBB3C38}" sibTransId="{F9D8FF75-40D0-485F-A678-D1393FA2FFDC}"/>
    <dgm:cxn modelId="{C6648A56-A828-4237-B260-6718CD694456}" type="presOf" srcId="{84203F2F-8AE7-4C33-8F74-70905E824D47}" destId="{D10DC6F1-5CC7-4027-BA8D-C9D59706F8B1}" srcOrd="0" destOrd="0" presId="urn:microsoft.com/office/officeart/2005/8/layout/hierarchy1"/>
    <dgm:cxn modelId="{B8EDA97F-9FA6-4154-9D01-BED54C67104C}" srcId="{BF5DD1F3-4030-4D2A-AD34-3B8695F3CDF2}" destId="{EB8692A8-1958-4FF3-9C1E-06C5D17BFD0F}" srcOrd="0" destOrd="0" parTransId="{F4799F6D-145D-4FDF-92EC-E8144C9D03D0}" sibTransId="{4967B0FD-FA11-43E9-9BDA-537C33EF5DE3}"/>
    <dgm:cxn modelId="{2B856F8B-B378-4CDC-8322-A6F7C6966E10}" srcId="{BF5DD1F3-4030-4D2A-AD34-3B8695F3CDF2}" destId="{CB261C2D-C54C-4C46-A104-42B9ACE08735}" srcOrd="1" destOrd="0" parTransId="{26BD9AC3-9D04-4C5A-BC74-E1DD9929EB6D}" sibTransId="{70151CB6-9338-48C5-81DF-1DD28BC087D8}"/>
    <dgm:cxn modelId="{F55FE7AA-9CA4-44BD-A05D-7ADD728E99FF}" type="presOf" srcId="{BF5DD1F3-4030-4D2A-AD34-3B8695F3CDF2}" destId="{10BA66F1-CCF4-490A-9BCC-81B0DAC3CF85}" srcOrd="0" destOrd="0" presId="urn:microsoft.com/office/officeart/2005/8/layout/hierarchy1"/>
    <dgm:cxn modelId="{05BCDBB0-B6CE-4854-A862-3E5C2F223F0A}" type="presOf" srcId="{CB261C2D-C54C-4C46-A104-42B9ACE08735}" destId="{9A6F9C82-8BE2-488C-AE85-1BD77747AFD5}" srcOrd="0" destOrd="0" presId="urn:microsoft.com/office/officeart/2005/8/layout/hierarchy1"/>
    <dgm:cxn modelId="{D36535C8-0916-4653-A87E-24222334443C}" type="presOf" srcId="{5FF8854B-B7C1-434B-A26F-366190967B90}" destId="{0460D13B-28FA-4D15-BD51-9F41FD83FC92}" srcOrd="0" destOrd="0" presId="urn:microsoft.com/office/officeart/2005/8/layout/hierarchy1"/>
    <dgm:cxn modelId="{A07BD8C9-0933-4E9A-A606-2FE89D1A770A}" type="presOf" srcId="{26BD9AC3-9D04-4C5A-BC74-E1DD9929EB6D}" destId="{5205B2A0-0473-4C36-9631-D942F783E25D}" srcOrd="0" destOrd="0" presId="urn:microsoft.com/office/officeart/2005/8/layout/hierarchy1"/>
    <dgm:cxn modelId="{6E568CDE-A172-46C2-A6BC-C4FD8CE03DB3}" type="presOf" srcId="{F4799F6D-145D-4FDF-92EC-E8144C9D03D0}" destId="{A4CFFD69-F149-471C-A77D-B984713356C5}" srcOrd="0" destOrd="0" presId="urn:microsoft.com/office/officeart/2005/8/layout/hierarchy1"/>
    <dgm:cxn modelId="{43DED365-E266-478E-AD80-78A727726D87}" type="presParOf" srcId="{0460D13B-28FA-4D15-BD51-9F41FD83FC92}" destId="{8D2EE8DA-3E6C-4F49-8713-2EE28A727C87}" srcOrd="0" destOrd="0" presId="urn:microsoft.com/office/officeart/2005/8/layout/hierarchy1"/>
    <dgm:cxn modelId="{F24CF9E3-DC86-4323-B7A7-A7551F6B540A}" type="presParOf" srcId="{8D2EE8DA-3E6C-4F49-8713-2EE28A727C87}" destId="{2915AEEB-E2CD-4A71-AA83-917C1103CE5D}" srcOrd="0" destOrd="0" presId="urn:microsoft.com/office/officeart/2005/8/layout/hierarchy1"/>
    <dgm:cxn modelId="{C6E49979-FD94-40B3-97C7-40507FACBC75}" type="presParOf" srcId="{2915AEEB-E2CD-4A71-AA83-917C1103CE5D}" destId="{A6E2F34D-10E4-42A0-9481-0E22D8B0DF23}" srcOrd="0" destOrd="0" presId="urn:microsoft.com/office/officeart/2005/8/layout/hierarchy1"/>
    <dgm:cxn modelId="{C6E695B9-0EEE-41C5-B7BA-2D1BD3132F32}" type="presParOf" srcId="{2915AEEB-E2CD-4A71-AA83-917C1103CE5D}" destId="{10BA66F1-CCF4-490A-9BCC-81B0DAC3CF85}" srcOrd="1" destOrd="0" presId="urn:microsoft.com/office/officeart/2005/8/layout/hierarchy1"/>
    <dgm:cxn modelId="{E1E6B827-C25E-4C21-A6AB-431282573795}" type="presParOf" srcId="{8D2EE8DA-3E6C-4F49-8713-2EE28A727C87}" destId="{770C3283-91DD-4EF7-880E-DCDCF2F98EEA}" srcOrd="1" destOrd="0" presId="urn:microsoft.com/office/officeart/2005/8/layout/hierarchy1"/>
    <dgm:cxn modelId="{2D8C3554-EBFF-4C0E-8C23-15431883EE11}" type="presParOf" srcId="{770C3283-91DD-4EF7-880E-DCDCF2F98EEA}" destId="{A4CFFD69-F149-471C-A77D-B984713356C5}" srcOrd="0" destOrd="0" presId="urn:microsoft.com/office/officeart/2005/8/layout/hierarchy1"/>
    <dgm:cxn modelId="{10767135-768A-4A23-B717-2B847008217B}" type="presParOf" srcId="{770C3283-91DD-4EF7-880E-DCDCF2F98EEA}" destId="{7A151B8A-3C19-485B-9ECE-C4A2FCCC7BA2}" srcOrd="1" destOrd="0" presId="urn:microsoft.com/office/officeart/2005/8/layout/hierarchy1"/>
    <dgm:cxn modelId="{F22835B7-69E7-44C0-86BA-052EC267098E}" type="presParOf" srcId="{7A151B8A-3C19-485B-9ECE-C4A2FCCC7BA2}" destId="{B2A7D44D-83C7-4B69-A7D5-EB49886B5610}" srcOrd="0" destOrd="0" presId="urn:microsoft.com/office/officeart/2005/8/layout/hierarchy1"/>
    <dgm:cxn modelId="{7BCE92A1-85AE-471B-B136-D5402F9A093E}" type="presParOf" srcId="{B2A7D44D-83C7-4B69-A7D5-EB49886B5610}" destId="{627EBF52-B938-4903-8949-631D8DE49B1B}" srcOrd="0" destOrd="0" presId="urn:microsoft.com/office/officeart/2005/8/layout/hierarchy1"/>
    <dgm:cxn modelId="{062BEDB7-86A4-4D23-97EE-FA9163B30D12}" type="presParOf" srcId="{B2A7D44D-83C7-4B69-A7D5-EB49886B5610}" destId="{47DA3729-5430-43A8-875C-626A568BE278}" srcOrd="1" destOrd="0" presId="urn:microsoft.com/office/officeart/2005/8/layout/hierarchy1"/>
    <dgm:cxn modelId="{27D4CA6B-7DAD-4B49-B2FC-D34D0EE934BD}" type="presParOf" srcId="{7A151B8A-3C19-485B-9ECE-C4A2FCCC7BA2}" destId="{6ECA85A8-C9CA-4FC1-BE46-61CFD989A581}" srcOrd="1" destOrd="0" presId="urn:microsoft.com/office/officeart/2005/8/layout/hierarchy1"/>
    <dgm:cxn modelId="{C3DB68E4-732C-4680-A211-AF2B2F1312B6}" type="presParOf" srcId="{770C3283-91DD-4EF7-880E-DCDCF2F98EEA}" destId="{5205B2A0-0473-4C36-9631-D942F783E25D}" srcOrd="2" destOrd="0" presId="urn:microsoft.com/office/officeart/2005/8/layout/hierarchy1"/>
    <dgm:cxn modelId="{676589FE-3D7D-4BFC-9FD0-29BD11E41B1B}" type="presParOf" srcId="{770C3283-91DD-4EF7-880E-DCDCF2F98EEA}" destId="{852156F9-FDC8-4D32-854B-290865EB2759}" srcOrd="3" destOrd="0" presId="urn:microsoft.com/office/officeart/2005/8/layout/hierarchy1"/>
    <dgm:cxn modelId="{37C9B46E-6843-4FE4-9491-2201A7A9FE99}" type="presParOf" srcId="{852156F9-FDC8-4D32-854B-290865EB2759}" destId="{A6D39A41-B5F3-4156-A4DA-53630126D491}" srcOrd="0" destOrd="0" presId="urn:microsoft.com/office/officeart/2005/8/layout/hierarchy1"/>
    <dgm:cxn modelId="{720EF073-C456-42AF-AD83-D394540894C6}" type="presParOf" srcId="{A6D39A41-B5F3-4156-A4DA-53630126D491}" destId="{26B25C55-BCC2-4793-AA58-ABDD7F1A1052}" srcOrd="0" destOrd="0" presId="urn:microsoft.com/office/officeart/2005/8/layout/hierarchy1"/>
    <dgm:cxn modelId="{B4C3BDE0-1AF1-4CDB-93BD-BE2434313195}" type="presParOf" srcId="{A6D39A41-B5F3-4156-A4DA-53630126D491}" destId="{9A6F9C82-8BE2-488C-AE85-1BD77747AFD5}" srcOrd="1" destOrd="0" presId="urn:microsoft.com/office/officeart/2005/8/layout/hierarchy1"/>
    <dgm:cxn modelId="{EBCBC4A7-24C2-4B82-A3B5-4B3CBBC4E0CE}" type="presParOf" srcId="{852156F9-FDC8-4D32-854B-290865EB2759}" destId="{B790D82C-6F1A-434A-B6A3-035193F30D00}" srcOrd="1" destOrd="0" presId="urn:microsoft.com/office/officeart/2005/8/layout/hierarchy1"/>
    <dgm:cxn modelId="{4235A674-5B2F-42F5-B6A5-27C9B70D55DD}" type="presParOf" srcId="{770C3283-91DD-4EF7-880E-DCDCF2F98EEA}" destId="{49BC3A74-B36A-4B8A-A74C-BC7471DF27C4}" srcOrd="4" destOrd="0" presId="urn:microsoft.com/office/officeart/2005/8/layout/hierarchy1"/>
    <dgm:cxn modelId="{BFBC25C6-F49A-4943-9E51-61EAE3268C98}" type="presParOf" srcId="{770C3283-91DD-4EF7-880E-DCDCF2F98EEA}" destId="{C648F714-0AF0-4D79-8AC5-0970437DA7ED}" srcOrd="5" destOrd="0" presId="urn:microsoft.com/office/officeart/2005/8/layout/hierarchy1"/>
    <dgm:cxn modelId="{5F4E7560-D6B9-48BF-8022-AFE7AE0330FE}" type="presParOf" srcId="{C648F714-0AF0-4D79-8AC5-0970437DA7ED}" destId="{35C61AE4-963E-4BD7-BDED-D40A6E8E738B}" srcOrd="0" destOrd="0" presId="urn:microsoft.com/office/officeart/2005/8/layout/hierarchy1"/>
    <dgm:cxn modelId="{5613C275-6B4F-40C0-8DE4-9C23B5103F9C}" type="presParOf" srcId="{35C61AE4-963E-4BD7-BDED-D40A6E8E738B}" destId="{406493BC-D62F-4520-9674-CCB75512ABD5}" srcOrd="0" destOrd="0" presId="urn:microsoft.com/office/officeart/2005/8/layout/hierarchy1"/>
    <dgm:cxn modelId="{7E37B2E7-4340-4201-ABC9-74A100DEA71B}" type="presParOf" srcId="{35C61AE4-963E-4BD7-BDED-D40A6E8E738B}" destId="{3267F349-87C3-460D-93C1-45A32BF569D3}" srcOrd="1" destOrd="0" presId="urn:microsoft.com/office/officeart/2005/8/layout/hierarchy1"/>
    <dgm:cxn modelId="{B94ADAFA-FBD1-4F58-A157-5C76F7F9927B}" type="presParOf" srcId="{C648F714-0AF0-4D79-8AC5-0970437DA7ED}" destId="{6EF7B2DE-B3E9-4F8D-990F-E057701D9B1B}" srcOrd="1" destOrd="0" presId="urn:microsoft.com/office/officeart/2005/8/layout/hierarchy1"/>
    <dgm:cxn modelId="{73860709-0550-4400-A2D0-2EF8CD04AF75}" type="presParOf" srcId="{770C3283-91DD-4EF7-880E-DCDCF2F98EEA}" destId="{EE1AF699-F38A-454D-B091-A1D59857A585}" srcOrd="6" destOrd="0" presId="urn:microsoft.com/office/officeart/2005/8/layout/hierarchy1"/>
    <dgm:cxn modelId="{C549AC0D-826C-405F-BB46-65F88B26D08C}" type="presParOf" srcId="{770C3283-91DD-4EF7-880E-DCDCF2F98EEA}" destId="{66437AE4-61D2-4B80-A6D6-B45A8878B05E}" srcOrd="7" destOrd="0" presId="urn:microsoft.com/office/officeart/2005/8/layout/hierarchy1"/>
    <dgm:cxn modelId="{E4DF202B-AF22-496A-A4F7-5E5A31EAE20E}" type="presParOf" srcId="{66437AE4-61D2-4B80-A6D6-B45A8878B05E}" destId="{165D71AB-FFF7-4A66-96C3-8CB3CA592AE5}" srcOrd="0" destOrd="0" presId="urn:microsoft.com/office/officeart/2005/8/layout/hierarchy1"/>
    <dgm:cxn modelId="{3DC81B7E-7154-49D9-92C8-9A0410A68BE0}" type="presParOf" srcId="{165D71AB-FFF7-4A66-96C3-8CB3CA592AE5}" destId="{23125EFC-3CCA-4E78-8597-5BA6A5602BBE}" srcOrd="0" destOrd="0" presId="urn:microsoft.com/office/officeart/2005/8/layout/hierarchy1"/>
    <dgm:cxn modelId="{918DDDFF-E6F5-4ED3-B19E-8CFF77B11C56}" type="presParOf" srcId="{165D71AB-FFF7-4A66-96C3-8CB3CA592AE5}" destId="{D10DC6F1-5CC7-4027-BA8D-C9D59706F8B1}" srcOrd="1" destOrd="0" presId="urn:microsoft.com/office/officeart/2005/8/layout/hierarchy1"/>
    <dgm:cxn modelId="{9999387A-636C-46C4-AFEB-48021EA9312F}" type="presParOf" srcId="{66437AE4-61D2-4B80-A6D6-B45A8878B05E}" destId="{A374C9B4-A0AD-4A49-9E47-F821EDE50D11}"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1AF699-F38A-454D-B091-A1D59857A585}">
      <dsp:nvSpPr>
        <dsp:cNvPr id="0" name=""/>
        <dsp:cNvSpPr/>
      </dsp:nvSpPr>
      <dsp:spPr>
        <a:xfrm>
          <a:off x="4912310" y="1594358"/>
          <a:ext cx="3857357" cy="611917"/>
        </a:xfrm>
        <a:custGeom>
          <a:avLst/>
          <a:gdLst/>
          <a:ahLst/>
          <a:cxnLst/>
          <a:rect l="0" t="0" r="0" b="0"/>
          <a:pathLst>
            <a:path>
              <a:moveTo>
                <a:pt x="0" y="0"/>
              </a:moveTo>
              <a:lnTo>
                <a:pt x="0" y="417003"/>
              </a:lnTo>
              <a:lnTo>
                <a:pt x="3857357" y="417003"/>
              </a:lnTo>
              <a:lnTo>
                <a:pt x="3857357" y="611917"/>
              </a:lnTo>
            </a:path>
          </a:pathLst>
        </a:cu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BC3A74-B36A-4B8A-A74C-BC7471DF27C4}">
      <dsp:nvSpPr>
        <dsp:cNvPr id="0" name=""/>
        <dsp:cNvSpPr/>
      </dsp:nvSpPr>
      <dsp:spPr>
        <a:xfrm>
          <a:off x="4912310" y="1594358"/>
          <a:ext cx="1285785" cy="611917"/>
        </a:xfrm>
        <a:custGeom>
          <a:avLst/>
          <a:gdLst/>
          <a:ahLst/>
          <a:cxnLst/>
          <a:rect l="0" t="0" r="0" b="0"/>
          <a:pathLst>
            <a:path>
              <a:moveTo>
                <a:pt x="0" y="0"/>
              </a:moveTo>
              <a:lnTo>
                <a:pt x="0" y="417003"/>
              </a:lnTo>
              <a:lnTo>
                <a:pt x="1285785" y="417003"/>
              </a:lnTo>
              <a:lnTo>
                <a:pt x="1285785" y="611917"/>
              </a:lnTo>
            </a:path>
          </a:pathLst>
        </a:cu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05B2A0-0473-4C36-9631-D942F783E25D}">
      <dsp:nvSpPr>
        <dsp:cNvPr id="0" name=""/>
        <dsp:cNvSpPr/>
      </dsp:nvSpPr>
      <dsp:spPr>
        <a:xfrm>
          <a:off x="3626524" y="1594358"/>
          <a:ext cx="1285785" cy="611917"/>
        </a:xfrm>
        <a:custGeom>
          <a:avLst/>
          <a:gdLst/>
          <a:ahLst/>
          <a:cxnLst/>
          <a:rect l="0" t="0" r="0" b="0"/>
          <a:pathLst>
            <a:path>
              <a:moveTo>
                <a:pt x="1285785" y="0"/>
              </a:moveTo>
              <a:lnTo>
                <a:pt x="1285785" y="417003"/>
              </a:lnTo>
              <a:lnTo>
                <a:pt x="0" y="417003"/>
              </a:lnTo>
              <a:lnTo>
                <a:pt x="0" y="611917"/>
              </a:lnTo>
            </a:path>
          </a:pathLst>
        </a:cu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CFFD69-F149-471C-A77D-B984713356C5}">
      <dsp:nvSpPr>
        <dsp:cNvPr id="0" name=""/>
        <dsp:cNvSpPr/>
      </dsp:nvSpPr>
      <dsp:spPr>
        <a:xfrm>
          <a:off x="1054953" y="1594358"/>
          <a:ext cx="3857357" cy="611917"/>
        </a:xfrm>
        <a:custGeom>
          <a:avLst/>
          <a:gdLst/>
          <a:ahLst/>
          <a:cxnLst/>
          <a:rect l="0" t="0" r="0" b="0"/>
          <a:pathLst>
            <a:path>
              <a:moveTo>
                <a:pt x="3857357" y="0"/>
              </a:moveTo>
              <a:lnTo>
                <a:pt x="3857357" y="417003"/>
              </a:lnTo>
              <a:lnTo>
                <a:pt x="0" y="417003"/>
              </a:lnTo>
              <a:lnTo>
                <a:pt x="0" y="611917"/>
              </a:lnTo>
            </a:path>
          </a:pathLst>
        </a:custGeom>
        <a:noFill/>
        <a:ln w="15875"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6E2F34D-10E4-42A0-9481-0E22D8B0DF23}">
      <dsp:nvSpPr>
        <dsp:cNvPr id="0" name=""/>
        <dsp:cNvSpPr/>
      </dsp:nvSpPr>
      <dsp:spPr>
        <a:xfrm>
          <a:off x="3860303" y="258310"/>
          <a:ext cx="2104012" cy="1336048"/>
        </a:xfrm>
        <a:prstGeom prst="roundRect">
          <a:avLst>
            <a:gd name="adj" fmla="val 10000"/>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BA66F1-CCF4-490A-9BCC-81B0DAC3CF85}">
      <dsp:nvSpPr>
        <dsp:cNvPr id="0" name=""/>
        <dsp:cNvSpPr/>
      </dsp:nvSpPr>
      <dsp:spPr>
        <a:xfrm>
          <a:off x="4094083" y="480400"/>
          <a:ext cx="2104012" cy="1336048"/>
        </a:xfrm>
        <a:prstGeom prst="roundRect">
          <a:avLst>
            <a:gd name="adj" fmla="val 10000"/>
          </a:avLst>
        </a:prstGeom>
        <a:solidFill>
          <a:schemeClr val="accent5">
            <a:alpha val="90000"/>
            <a:tint val="4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CA" sz="2900" kern="1200" dirty="0">
              <a:latin typeface="Georgia Pro" panose="02040502050405020303" pitchFamily="18" charset="0"/>
            </a:rPr>
            <a:t>Homepage</a:t>
          </a:r>
        </a:p>
      </dsp:txBody>
      <dsp:txXfrm>
        <a:off x="4133215" y="519532"/>
        <a:ext cx="2025748" cy="1257784"/>
      </dsp:txXfrm>
    </dsp:sp>
    <dsp:sp modelId="{627EBF52-B938-4903-8949-631D8DE49B1B}">
      <dsp:nvSpPr>
        <dsp:cNvPr id="0" name=""/>
        <dsp:cNvSpPr/>
      </dsp:nvSpPr>
      <dsp:spPr>
        <a:xfrm>
          <a:off x="2946" y="2206275"/>
          <a:ext cx="2104012" cy="1336048"/>
        </a:xfrm>
        <a:prstGeom prst="roundRect">
          <a:avLst>
            <a:gd name="adj" fmla="val 10000"/>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7DA3729-5430-43A8-875C-626A568BE278}">
      <dsp:nvSpPr>
        <dsp:cNvPr id="0" name=""/>
        <dsp:cNvSpPr/>
      </dsp:nvSpPr>
      <dsp:spPr>
        <a:xfrm>
          <a:off x="236726" y="2428366"/>
          <a:ext cx="2104012" cy="1336048"/>
        </a:xfrm>
        <a:prstGeom prst="roundRect">
          <a:avLst>
            <a:gd name="adj" fmla="val 10000"/>
          </a:avLst>
        </a:prstGeom>
        <a:solidFill>
          <a:schemeClr val="accent5">
            <a:alpha val="90000"/>
            <a:tint val="4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CA" sz="2900" kern="1200" dirty="0">
              <a:latin typeface="Georgia Pro" panose="02040502050405020303" pitchFamily="18" charset="0"/>
            </a:rPr>
            <a:t>Fing a Dog</a:t>
          </a:r>
        </a:p>
      </dsp:txBody>
      <dsp:txXfrm>
        <a:off x="275858" y="2467498"/>
        <a:ext cx="2025748" cy="1257784"/>
      </dsp:txXfrm>
    </dsp:sp>
    <dsp:sp modelId="{26B25C55-BCC2-4793-AA58-ABDD7F1A1052}">
      <dsp:nvSpPr>
        <dsp:cNvPr id="0" name=""/>
        <dsp:cNvSpPr/>
      </dsp:nvSpPr>
      <dsp:spPr>
        <a:xfrm>
          <a:off x="2574518" y="2206275"/>
          <a:ext cx="2104012" cy="1336048"/>
        </a:xfrm>
        <a:prstGeom prst="roundRect">
          <a:avLst>
            <a:gd name="adj" fmla="val 10000"/>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A6F9C82-8BE2-488C-AE85-1BD77747AFD5}">
      <dsp:nvSpPr>
        <dsp:cNvPr id="0" name=""/>
        <dsp:cNvSpPr/>
      </dsp:nvSpPr>
      <dsp:spPr>
        <a:xfrm>
          <a:off x="2808297" y="2428366"/>
          <a:ext cx="2104012" cy="1336048"/>
        </a:xfrm>
        <a:prstGeom prst="roundRect">
          <a:avLst>
            <a:gd name="adj" fmla="val 10000"/>
          </a:avLst>
        </a:prstGeom>
        <a:solidFill>
          <a:schemeClr val="accent5">
            <a:alpha val="90000"/>
            <a:tint val="4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CA" sz="2900" kern="1200" dirty="0">
              <a:latin typeface="Georgia Pro" panose="02040502050405020303" pitchFamily="18" charset="0"/>
            </a:rPr>
            <a:t>Dog Breeds</a:t>
          </a:r>
        </a:p>
      </dsp:txBody>
      <dsp:txXfrm>
        <a:off x="2847429" y="2467498"/>
        <a:ext cx="2025748" cy="1257784"/>
      </dsp:txXfrm>
    </dsp:sp>
    <dsp:sp modelId="{406493BC-D62F-4520-9674-CCB75512ABD5}">
      <dsp:nvSpPr>
        <dsp:cNvPr id="0" name=""/>
        <dsp:cNvSpPr/>
      </dsp:nvSpPr>
      <dsp:spPr>
        <a:xfrm>
          <a:off x="5146089" y="2206275"/>
          <a:ext cx="2104012" cy="1336048"/>
        </a:xfrm>
        <a:prstGeom prst="roundRect">
          <a:avLst>
            <a:gd name="adj" fmla="val 10000"/>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267F349-87C3-460D-93C1-45A32BF569D3}">
      <dsp:nvSpPr>
        <dsp:cNvPr id="0" name=""/>
        <dsp:cNvSpPr/>
      </dsp:nvSpPr>
      <dsp:spPr>
        <a:xfrm>
          <a:off x="5379868" y="2428366"/>
          <a:ext cx="2104012" cy="1336048"/>
        </a:xfrm>
        <a:prstGeom prst="roundRect">
          <a:avLst>
            <a:gd name="adj" fmla="val 10000"/>
          </a:avLst>
        </a:prstGeom>
        <a:solidFill>
          <a:schemeClr val="accent5">
            <a:alpha val="90000"/>
            <a:tint val="4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CA" sz="2900" kern="1200" dirty="0">
              <a:latin typeface="Georgia Pro" panose="02040502050405020303" pitchFamily="18" charset="0"/>
            </a:rPr>
            <a:t>Care and Advise</a:t>
          </a:r>
        </a:p>
      </dsp:txBody>
      <dsp:txXfrm>
        <a:off x="5419000" y="2467498"/>
        <a:ext cx="2025748" cy="1257784"/>
      </dsp:txXfrm>
    </dsp:sp>
    <dsp:sp modelId="{23125EFC-3CCA-4E78-8597-5BA6A5602BBE}">
      <dsp:nvSpPr>
        <dsp:cNvPr id="0" name=""/>
        <dsp:cNvSpPr/>
      </dsp:nvSpPr>
      <dsp:spPr>
        <a:xfrm>
          <a:off x="7717661" y="2206275"/>
          <a:ext cx="2104012" cy="1336048"/>
        </a:xfrm>
        <a:prstGeom prst="roundRect">
          <a:avLst>
            <a:gd name="adj" fmla="val 10000"/>
          </a:avLst>
        </a:prstGeom>
        <a:solidFill>
          <a:schemeClr val="lt1">
            <a:hueOff val="0"/>
            <a:satOff val="0"/>
            <a:lumOff val="0"/>
            <a:alphaOff val="0"/>
          </a:schemeClr>
        </a:solidFill>
        <a:ln w="15875"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0DC6F1-5CC7-4027-BA8D-C9D59706F8B1}">
      <dsp:nvSpPr>
        <dsp:cNvPr id="0" name=""/>
        <dsp:cNvSpPr/>
      </dsp:nvSpPr>
      <dsp:spPr>
        <a:xfrm>
          <a:off x="7951440" y="2428366"/>
          <a:ext cx="2104012" cy="1336048"/>
        </a:xfrm>
        <a:prstGeom prst="roundRect">
          <a:avLst>
            <a:gd name="adj" fmla="val 10000"/>
          </a:avLst>
        </a:prstGeom>
        <a:solidFill>
          <a:schemeClr val="accent5">
            <a:alpha val="90000"/>
            <a:tint val="4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CA" sz="2900" kern="1200" dirty="0">
              <a:latin typeface="Georgia Pro" panose="02040502050405020303" pitchFamily="18" charset="0"/>
            </a:rPr>
            <a:t>Developer</a:t>
          </a:r>
        </a:p>
      </dsp:txBody>
      <dsp:txXfrm>
        <a:off x="7990572" y="2467498"/>
        <a:ext cx="2025748" cy="125778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5476D-B827-41DA-B9AB-F92404FAA846}" type="datetimeFigureOut">
              <a:rPr lang="en-CA" smtClean="0"/>
              <a:t>2023-12-07</a:t>
            </a:fld>
            <a:endParaRPr lang="en-CA"/>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CA"/>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B36728-3BA8-4FE9-8C82-1D1EFBC9EEC8}" type="slidenum">
              <a:rPr lang="en-CA" smtClean="0"/>
              <a:t>‹#›</a:t>
            </a:fld>
            <a:endParaRPr lang="en-CA"/>
          </a:p>
        </p:txBody>
      </p:sp>
    </p:spTree>
    <p:extLst>
      <p:ext uri="{BB962C8B-B14F-4D97-AF65-F5344CB8AC3E}">
        <p14:creationId xmlns:p14="http://schemas.microsoft.com/office/powerpoint/2010/main" val="2587979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8AB36728-3BA8-4FE9-8C82-1D1EFBC9EEC8}" type="slidenum">
              <a:rPr lang="en-CA" smtClean="0"/>
              <a:t>7</a:t>
            </a:fld>
            <a:endParaRPr lang="en-CA"/>
          </a:p>
        </p:txBody>
      </p:sp>
    </p:spTree>
    <p:extLst>
      <p:ext uri="{BB962C8B-B14F-4D97-AF65-F5344CB8AC3E}">
        <p14:creationId xmlns:p14="http://schemas.microsoft.com/office/powerpoint/2010/main" val="3753163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8AB36728-3BA8-4FE9-8C82-1D1EFBC9EEC8}" type="slidenum">
              <a:rPr lang="en-CA" smtClean="0"/>
              <a:t>9</a:t>
            </a:fld>
            <a:endParaRPr lang="en-CA"/>
          </a:p>
        </p:txBody>
      </p:sp>
    </p:spTree>
    <p:extLst>
      <p:ext uri="{BB962C8B-B14F-4D97-AF65-F5344CB8AC3E}">
        <p14:creationId xmlns:p14="http://schemas.microsoft.com/office/powerpoint/2010/main" val="1972384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8AB36728-3BA8-4FE9-8C82-1D1EFBC9EEC8}" type="slidenum">
              <a:rPr lang="en-CA" smtClean="0"/>
              <a:t>10</a:t>
            </a:fld>
            <a:endParaRPr lang="en-CA"/>
          </a:p>
        </p:txBody>
      </p:sp>
    </p:spTree>
    <p:extLst>
      <p:ext uri="{BB962C8B-B14F-4D97-AF65-F5344CB8AC3E}">
        <p14:creationId xmlns:p14="http://schemas.microsoft.com/office/powerpoint/2010/main" val="3604251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CA" dirty="0"/>
          </a:p>
        </p:txBody>
      </p:sp>
      <p:sp>
        <p:nvSpPr>
          <p:cNvPr id="4" name="投影片編號版面配置區 3"/>
          <p:cNvSpPr>
            <a:spLocks noGrp="1"/>
          </p:cNvSpPr>
          <p:nvPr>
            <p:ph type="sldNum" sz="quarter" idx="5"/>
          </p:nvPr>
        </p:nvSpPr>
        <p:spPr/>
        <p:txBody>
          <a:bodyPr/>
          <a:lstStyle/>
          <a:p>
            <a:fld id="{8AB36728-3BA8-4FE9-8C82-1D1EFBC9EEC8}" type="slidenum">
              <a:rPr lang="en-CA" smtClean="0"/>
              <a:t>17</a:t>
            </a:fld>
            <a:endParaRPr lang="en-CA"/>
          </a:p>
        </p:txBody>
      </p:sp>
    </p:spTree>
    <p:extLst>
      <p:ext uri="{BB962C8B-B14F-4D97-AF65-F5344CB8AC3E}">
        <p14:creationId xmlns:p14="http://schemas.microsoft.com/office/powerpoint/2010/main" val="2304894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CA" dirty="0"/>
          </a:p>
        </p:txBody>
      </p:sp>
      <p:sp>
        <p:nvSpPr>
          <p:cNvPr id="4" name="投影片編號版面配置區 3"/>
          <p:cNvSpPr>
            <a:spLocks noGrp="1"/>
          </p:cNvSpPr>
          <p:nvPr>
            <p:ph type="sldNum" sz="quarter" idx="5"/>
          </p:nvPr>
        </p:nvSpPr>
        <p:spPr/>
        <p:txBody>
          <a:bodyPr/>
          <a:lstStyle/>
          <a:p>
            <a:fld id="{8AB36728-3BA8-4FE9-8C82-1D1EFBC9EEC8}" type="slidenum">
              <a:rPr lang="en-CA" smtClean="0"/>
              <a:t>18</a:t>
            </a:fld>
            <a:endParaRPr lang="en-CA"/>
          </a:p>
        </p:txBody>
      </p:sp>
    </p:spTree>
    <p:extLst>
      <p:ext uri="{BB962C8B-B14F-4D97-AF65-F5344CB8AC3E}">
        <p14:creationId xmlns:p14="http://schemas.microsoft.com/office/powerpoint/2010/main" val="2279409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CA" b="1" dirty="0"/>
          </a:p>
        </p:txBody>
      </p:sp>
      <p:sp>
        <p:nvSpPr>
          <p:cNvPr id="4" name="投影片編號版面配置區 3"/>
          <p:cNvSpPr>
            <a:spLocks noGrp="1"/>
          </p:cNvSpPr>
          <p:nvPr>
            <p:ph type="sldNum" sz="quarter" idx="5"/>
          </p:nvPr>
        </p:nvSpPr>
        <p:spPr/>
        <p:txBody>
          <a:bodyPr/>
          <a:lstStyle/>
          <a:p>
            <a:fld id="{8AB36728-3BA8-4FE9-8C82-1D1EFBC9EEC8}" type="slidenum">
              <a:rPr lang="en-CA" smtClean="0"/>
              <a:t>19</a:t>
            </a:fld>
            <a:endParaRPr lang="en-CA"/>
          </a:p>
        </p:txBody>
      </p:sp>
    </p:spTree>
    <p:extLst>
      <p:ext uri="{BB962C8B-B14F-4D97-AF65-F5344CB8AC3E}">
        <p14:creationId xmlns:p14="http://schemas.microsoft.com/office/powerpoint/2010/main" val="71749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CA" b="1" dirty="0"/>
          </a:p>
        </p:txBody>
      </p:sp>
      <p:sp>
        <p:nvSpPr>
          <p:cNvPr id="4" name="投影片編號版面配置區 3"/>
          <p:cNvSpPr>
            <a:spLocks noGrp="1"/>
          </p:cNvSpPr>
          <p:nvPr>
            <p:ph type="sldNum" sz="quarter" idx="5"/>
          </p:nvPr>
        </p:nvSpPr>
        <p:spPr/>
        <p:txBody>
          <a:bodyPr/>
          <a:lstStyle/>
          <a:p>
            <a:fld id="{8AB36728-3BA8-4FE9-8C82-1D1EFBC9EEC8}" type="slidenum">
              <a:rPr lang="en-CA" smtClean="0"/>
              <a:t>20</a:t>
            </a:fld>
            <a:endParaRPr lang="en-CA"/>
          </a:p>
        </p:txBody>
      </p:sp>
    </p:spTree>
    <p:extLst>
      <p:ext uri="{BB962C8B-B14F-4D97-AF65-F5344CB8AC3E}">
        <p14:creationId xmlns:p14="http://schemas.microsoft.com/office/powerpoint/2010/main" val="2544314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CA" b="1" dirty="0"/>
          </a:p>
        </p:txBody>
      </p:sp>
      <p:sp>
        <p:nvSpPr>
          <p:cNvPr id="4" name="投影片編號版面配置區 3"/>
          <p:cNvSpPr>
            <a:spLocks noGrp="1"/>
          </p:cNvSpPr>
          <p:nvPr>
            <p:ph type="sldNum" sz="quarter" idx="5"/>
          </p:nvPr>
        </p:nvSpPr>
        <p:spPr/>
        <p:txBody>
          <a:bodyPr/>
          <a:lstStyle/>
          <a:p>
            <a:fld id="{8AB36728-3BA8-4FE9-8C82-1D1EFBC9EEC8}" type="slidenum">
              <a:rPr lang="en-CA" smtClean="0"/>
              <a:t>21</a:t>
            </a:fld>
            <a:endParaRPr lang="en-CA"/>
          </a:p>
        </p:txBody>
      </p:sp>
    </p:spTree>
    <p:extLst>
      <p:ext uri="{BB962C8B-B14F-4D97-AF65-F5344CB8AC3E}">
        <p14:creationId xmlns:p14="http://schemas.microsoft.com/office/powerpoint/2010/main" val="2540966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B5B7EB0C-522E-45BF-B5F5-1550EB7D358D}" type="datetime1">
              <a:rPr lang="en-CA" smtClean="0"/>
              <a:t>2023-12-07</a:t>
            </a:fld>
            <a:endParaRPr lang="en-CA"/>
          </a:p>
        </p:txBody>
      </p:sp>
      <p:sp>
        <p:nvSpPr>
          <p:cNvPr id="5" name="Footer Placeholder 4"/>
          <p:cNvSpPr>
            <a:spLocks noGrp="1"/>
          </p:cNvSpPr>
          <p:nvPr>
            <p:ph type="ftr" sz="quarter" idx="11"/>
          </p:nvPr>
        </p:nvSpPr>
        <p:spPr/>
        <p:txBody>
          <a:bodyPr/>
          <a:lstStyle/>
          <a:p>
            <a:r>
              <a:rPr lang="en-CA"/>
              <a:t>Group project</a:t>
            </a:r>
          </a:p>
        </p:txBody>
      </p:sp>
      <p:sp>
        <p:nvSpPr>
          <p:cNvPr id="6" name="Slide Number Placeholder 5"/>
          <p:cNvSpPr>
            <a:spLocks noGrp="1"/>
          </p:cNvSpPr>
          <p:nvPr>
            <p:ph type="sldNum" sz="quarter" idx="12"/>
          </p:nvPr>
        </p:nvSpPr>
        <p:spPr/>
        <p:txBody>
          <a:bodyPr/>
          <a:lstStyle/>
          <a:p>
            <a:fld id="{D2CFFE97-0B85-43BE-A4CC-E66052ADB6F2}" type="slidenum">
              <a:rPr lang="en-CA" smtClean="0"/>
              <a:t>‹#›</a:t>
            </a:fld>
            <a:endParaRPr lang="en-CA"/>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5734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01702511-ED25-43C7-B5FF-3BB2F073D5C4}" type="datetime1">
              <a:rPr lang="en-CA" smtClean="0"/>
              <a:t>2023-12-07</a:t>
            </a:fld>
            <a:endParaRPr lang="en-CA"/>
          </a:p>
        </p:txBody>
      </p:sp>
      <p:sp>
        <p:nvSpPr>
          <p:cNvPr id="5" name="Footer Placeholder 4"/>
          <p:cNvSpPr>
            <a:spLocks noGrp="1"/>
          </p:cNvSpPr>
          <p:nvPr>
            <p:ph type="ftr" sz="quarter" idx="11"/>
          </p:nvPr>
        </p:nvSpPr>
        <p:spPr/>
        <p:txBody>
          <a:bodyPr/>
          <a:lstStyle/>
          <a:p>
            <a:r>
              <a:rPr lang="en-CA"/>
              <a:t>Group project</a:t>
            </a:r>
          </a:p>
        </p:txBody>
      </p:sp>
      <p:sp>
        <p:nvSpPr>
          <p:cNvPr id="6" name="Slide Number Placeholder 5"/>
          <p:cNvSpPr>
            <a:spLocks noGrp="1"/>
          </p:cNvSpPr>
          <p:nvPr>
            <p:ph type="sldNum" sz="quarter" idx="12"/>
          </p:nvPr>
        </p:nvSpPr>
        <p:spPr/>
        <p:txBody>
          <a:bodyPr/>
          <a:lstStyle/>
          <a:p>
            <a:fld id="{D2CFFE97-0B85-43BE-A4CC-E66052ADB6F2}" type="slidenum">
              <a:rPr lang="en-CA" smtClean="0"/>
              <a:t>‹#›</a:t>
            </a:fld>
            <a:endParaRPr lang="en-CA"/>
          </a:p>
        </p:txBody>
      </p:sp>
    </p:spTree>
    <p:extLst>
      <p:ext uri="{BB962C8B-B14F-4D97-AF65-F5344CB8AC3E}">
        <p14:creationId xmlns:p14="http://schemas.microsoft.com/office/powerpoint/2010/main" val="2788671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E15C425B-4D6C-4B02-814B-6107B9853760}" type="datetime1">
              <a:rPr lang="en-CA" smtClean="0"/>
              <a:t>2023-12-07</a:t>
            </a:fld>
            <a:endParaRPr lang="en-CA"/>
          </a:p>
        </p:txBody>
      </p:sp>
      <p:sp>
        <p:nvSpPr>
          <p:cNvPr id="5" name="Footer Placeholder 4"/>
          <p:cNvSpPr>
            <a:spLocks noGrp="1"/>
          </p:cNvSpPr>
          <p:nvPr>
            <p:ph type="ftr" sz="quarter" idx="11"/>
          </p:nvPr>
        </p:nvSpPr>
        <p:spPr/>
        <p:txBody>
          <a:bodyPr/>
          <a:lstStyle/>
          <a:p>
            <a:r>
              <a:rPr lang="en-CA"/>
              <a:t>Group project</a:t>
            </a:r>
          </a:p>
        </p:txBody>
      </p:sp>
      <p:sp>
        <p:nvSpPr>
          <p:cNvPr id="6" name="Slide Number Placeholder 5"/>
          <p:cNvSpPr>
            <a:spLocks noGrp="1"/>
          </p:cNvSpPr>
          <p:nvPr>
            <p:ph type="sldNum" sz="quarter" idx="12"/>
          </p:nvPr>
        </p:nvSpPr>
        <p:spPr/>
        <p:txBody>
          <a:bodyPr/>
          <a:lstStyle/>
          <a:p>
            <a:fld id="{D2CFFE97-0B85-43BE-A4CC-E66052ADB6F2}" type="slidenum">
              <a:rPr lang="en-CA" smtClean="0"/>
              <a:t>‹#›</a:t>
            </a:fld>
            <a:endParaRPr lang="en-CA"/>
          </a:p>
        </p:txBody>
      </p:sp>
    </p:spTree>
    <p:extLst>
      <p:ext uri="{BB962C8B-B14F-4D97-AF65-F5344CB8AC3E}">
        <p14:creationId xmlns:p14="http://schemas.microsoft.com/office/powerpoint/2010/main" val="2394012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2FD394B5-75EF-47AA-B951-610EB4EAE1D9}" type="datetime1">
              <a:rPr lang="en-CA" smtClean="0"/>
              <a:t>2023-12-07</a:t>
            </a:fld>
            <a:endParaRPr lang="en-CA"/>
          </a:p>
        </p:txBody>
      </p:sp>
      <p:sp>
        <p:nvSpPr>
          <p:cNvPr id="5" name="Footer Placeholder 4"/>
          <p:cNvSpPr>
            <a:spLocks noGrp="1"/>
          </p:cNvSpPr>
          <p:nvPr>
            <p:ph type="ftr" sz="quarter" idx="11"/>
          </p:nvPr>
        </p:nvSpPr>
        <p:spPr/>
        <p:txBody>
          <a:bodyPr/>
          <a:lstStyle/>
          <a:p>
            <a:r>
              <a:rPr lang="en-CA"/>
              <a:t>Group project</a:t>
            </a:r>
          </a:p>
        </p:txBody>
      </p:sp>
      <p:sp>
        <p:nvSpPr>
          <p:cNvPr id="6" name="Slide Number Placeholder 5"/>
          <p:cNvSpPr>
            <a:spLocks noGrp="1"/>
          </p:cNvSpPr>
          <p:nvPr>
            <p:ph type="sldNum" sz="quarter" idx="12"/>
          </p:nvPr>
        </p:nvSpPr>
        <p:spPr/>
        <p:txBody>
          <a:bodyPr/>
          <a:lstStyle/>
          <a:p>
            <a:fld id="{D2CFFE97-0B85-43BE-A4CC-E66052ADB6F2}" type="slidenum">
              <a:rPr lang="en-CA" smtClean="0"/>
              <a:t>‹#›</a:t>
            </a:fld>
            <a:endParaRPr lang="en-CA"/>
          </a:p>
        </p:txBody>
      </p:sp>
    </p:spTree>
    <p:extLst>
      <p:ext uri="{BB962C8B-B14F-4D97-AF65-F5344CB8AC3E}">
        <p14:creationId xmlns:p14="http://schemas.microsoft.com/office/powerpoint/2010/main" val="3527764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02E94B2C-E2DC-4F5C-A50C-4AE5D6858387}" type="datetime1">
              <a:rPr lang="en-CA" smtClean="0"/>
              <a:t>2023-12-07</a:t>
            </a:fld>
            <a:endParaRPr lang="en-CA"/>
          </a:p>
        </p:txBody>
      </p:sp>
      <p:sp>
        <p:nvSpPr>
          <p:cNvPr id="5" name="Footer Placeholder 4"/>
          <p:cNvSpPr>
            <a:spLocks noGrp="1"/>
          </p:cNvSpPr>
          <p:nvPr>
            <p:ph type="ftr" sz="quarter" idx="11"/>
          </p:nvPr>
        </p:nvSpPr>
        <p:spPr/>
        <p:txBody>
          <a:bodyPr/>
          <a:lstStyle/>
          <a:p>
            <a:r>
              <a:rPr lang="en-CA"/>
              <a:t>Group project</a:t>
            </a:r>
          </a:p>
        </p:txBody>
      </p:sp>
      <p:sp>
        <p:nvSpPr>
          <p:cNvPr id="6" name="Slide Number Placeholder 5"/>
          <p:cNvSpPr>
            <a:spLocks noGrp="1"/>
          </p:cNvSpPr>
          <p:nvPr>
            <p:ph type="sldNum" sz="quarter" idx="12"/>
          </p:nvPr>
        </p:nvSpPr>
        <p:spPr/>
        <p:txBody>
          <a:bodyPr/>
          <a:lstStyle/>
          <a:p>
            <a:fld id="{D2CFFE97-0B85-43BE-A4CC-E66052ADB6F2}" type="slidenum">
              <a:rPr lang="en-CA" smtClean="0"/>
              <a:t>‹#›</a:t>
            </a:fld>
            <a:endParaRPr lang="en-CA"/>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3185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07C6CD94-0C52-4459-BD44-B4DCD6418950}" type="datetime1">
              <a:rPr lang="en-CA" smtClean="0"/>
              <a:t>2023-12-07</a:t>
            </a:fld>
            <a:endParaRPr lang="en-CA"/>
          </a:p>
        </p:txBody>
      </p:sp>
      <p:sp>
        <p:nvSpPr>
          <p:cNvPr id="6" name="Footer Placeholder 5"/>
          <p:cNvSpPr>
            <a:spLocks noGrp="1"/>
          </p:cNvSpPr>
          <p:nvPr>
            <p:ph type="ftr" sz="quarter" idx="11"/>
          </p:nvPr>
        </p:nvSpPr>
        <p:spPr/>
        <p:txBody>
          <a:bodyPr/>
          <a:lstStyle/>
          <a:p>
            <a:r>
              <a:rPr lang="en-CA"/>
              <a:t>Group project</a:t>
            </a:r>
          </a:p>
        </p:txBody>
      </p:sp>
      <p:sp>
        <p:nvSpPr>
          <p:cNvPr id="7" name="Slide Number Placeholder 6"/>
          <p:cNvSpPr>
            <a:spLocks noGrp="1"/>
          </p:cNvSpPr>
          <p:nvPr>
            <p:ph type="sldNum" sz="quarter" idx="12"/>
          </p:nvPr>
        </p:nvSpPr>
        <p:spPr/>
        <p:txBody>
          <a:bodyPr/>
          <a:lstStyle/>
          <a:p>
            <a:fld id="{D2CFFE97-0B85-43BE-A4CC-E66052ADB6F2}" type="slidenum">
              <a:rPr lang="en-CA" smtClean="0"/>
              <a:t>‹#›</a:t>
            </a:fld>
            <a:endParaRPr lang="en-CA"/>
          </a:p>
        </p:txBody>
      </p:sp>
    </p:spTree>
    <p:extLst>
      <p:ext uri="{BB962C8B-B14F-4D97-AF65-F5344CB8AC3E}">
        <p14:creationId xmlns:p14="http://schemas.microsoft.com/office/powerpoint/2010/main" val="439876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1097280" y="2582334"/>
            <a:ext cx="4937760" cy="33782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6217920" y="2582334"/>
            <a:ext cx="4937760" cy="33782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0CD8B7E5-6A78-4BB4-BB2B-B8CCED80C2AC}" type="datetime1">
              <a:rPr lang="en-CA" smtClean="0"/>
              <a:t>2023-12-07</a:t>
            </a:fld>
            <a:endParaRPr lang="en-CA"/>
          </a:p>
        </p:txBody>
      </p:sp>
      <p:sp>
        <p:nvSpPr>
          <p:cNvPr id="8" name="Footer Placeholder 7"/>
          <p:cNvSpPr>
            <a:spLocks noGrp="1"/>
          </p:cNvSpPr>
          <p:nvPr>
            <p:ph type="ftr" sz="quarter" idx="11"/>
          </p:nvPr>
        </p:nvSpPr>
        <p:spPr/>
        <p:txBody>
          <a:bodyPr/>
          <a:lstStyle/>
          <a:p>
            <a:r>
              <a:rPr lang="en-CA"/>
              <a:t>Group project</a:t>
            </a:r>
          </a:p>
        </p:txBody>
      </p:sp>
      <p:sp>
        <p:nvSpPr>
          <p:cNvPr id="9" name="Slide Number Placeholder 8"/>
          <p:cNvSpPr>
            <a:spLocks noGrp="1"/>
          </p:cNvSpPr>
          <p:nvPr>
            <p:ph type="sldNum" sz="quarter" idx="12"/>
          </p:nvPr>
        </p:nvSpPr>
        <p:spPr/>
        <p:txBody>
          <a:bodyPr/>
          <a:lstStyle/>
          <a:p>
            <a:fld id="{D2CFFE97-0B85-43BE-A4CC-E66052ADB6F2}" type="slidenum">
              <a:rPr lang="en-CA" smtClean="0"/>
              <a:t>‹#›</a:t>
            </a:fld>
            <a:endParaRPr lang="en-CA"/>
          </a:p>
        </p:txBody>
      </p:sp>
    </p:spTree>
    <p:extLst>
      <p:ext uri="{BB962C8B-B14F-4D97-AF65-F5344CB8AC3E}">
        <p14:creationId xmlns:p14="http://schemas.microsoft.com/office/powerpoint/2010/main" val="3126321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FB01AEE8-174F-4D11-AAEB-0A42751A7B2F}" type="datetime1">
              <a:rPr lang="en-CA" smtClean="0"/>
              <a:t>2023-12-07</a:t>
            </a:fld>
            <a:endParaRPr lang="en-CA"/>
          </a:p>
        </p:txBody>
      </p:sp>
      <p:sp>
        <p:nvSpPr>
          <p:cNvPr id="4" name="Footer Placeholder 3"/>
          <p:cNvSpPr>
            <a:spLocks noGrp="1"/>
          </p:cNvSpPr>
          <p:nvPr>
            <p:ph type="ftr" sz="quarter" idx="11"/>
          </p:nvPr>
        </p:nvSpPr>
        <p:spPr/>
        <p:txBody>
          <a:bodyPr/>
          <a:lstStyle/>
          <a:p>
            <a:r>
              <a:rPr lang="en-CA"/>
              <a:t>Group project</a:t>
            </a:r>
          </a:p>
        </p:txBody>
      </p:sp>
      <p:sp>
        <p:nvSpPr>
          <p:cNvPr id="5" name="Slide Number Placeholder 4"/>
          <p:cNvSpPr>
            <a:spLocks noGrp="1"/>
          </p:cNvSpPr>
          <p:nvPr>
            <p:ph type="sldNum" sz="quarter" idx="12"/>
          </p:nvPr>
        </p:nvSpPr>
        <p:spPr/>
        <p:txBody>
          <a:bodyPr/>
          <a:lstStyle/>
          <a:p>
            <a:fld id="{D2CFFE97-0B85-43BE-A4CC-E66052ADB6F2}" type="slidenum">
              <a:rPr lang="en-CA" smtClean="0"/>
              <a:t>‹#›</a:t>
            </a:fld>
            <a:endParaRPr lang="en-CA"/>
          </a:p>
        </p:txBody>
      </p:sp>
    </p:spTree>
    <p:extLst>
      <p:ext uri="{BB962C8B-B14F-4D97-AF65-F5344CB8AC3E}">
        <p14:creationId xmlns:p14="http://schemas.microsoft.com/office/powerpoint/2010/main" val="29042610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45A15CA-0AFB-430D-B78A-6C172F6509F2}" type="datetime1">
              <a:rPr lang="en-CA" smtClean="0"/>
              <a:t>2023-12-07</a:t>
            </a:fld>
            <a:endParaRPr lang="en-CA"/>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CA"/>
              <a:t>Group project</a:t>
            </a:r>
          </a:p>
        </p:txBody>
      </p:sp>
      <p:sp>
        <p:nvSpPr>
          <p:cNvPr id="9" name="Slide Number Placeholder 8"/>
          <p:cNvSpPr>
            <a:spLocks noGrp="1"/>
          </p:cNvSpPr>
          <p:nvPr>
            <p:ph type="sldNum" sz="quarter" idx="12"/>
          </p:nvPr>
        </p:nvSpPr>
        <p:spPr/>
        <p:txBody>
          <a:bodyPr/>
          <a:lstStyle/>
          <a:p>
            <a:fld id="{D2CFFE97-0B85-43BE-A4CC-E66052ADB6F2}" type="slidenum">
              <a:rPr lang="en-CA" smtClean="0"/>
              <a:t>‹#›</a:t>
            </a:fld>
            <a:endParaRPr lang="en-CA"/>
          </a:p>
        </p:txBody>
      </p:sp>
    </p:spTree>
    <p:extLst>
      <p:ext uri="{BB962C8B-B14F-4D97-AF65-F5344CB8AC3E}">
        <p14:creationId xmlns:p14="http://schemas.microsoft.com/office/powerpoint/2010/main" val="2985706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輔助字幕的內容">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4B7D108-F25E-46AE-AACB-273380B55871}" type="datetime1">
              <a:rPr lang="en-CA" smtClean="0"/>
              <a:t>2023-12-07</a:t>
            </a:fld>
            <a:endParaRPr lang="en-CA"/>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CA"/>
              <a:t>Group project</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2CFFE97-0B85-43BE-A4CC-E66052ADB6F2}" type="slidenum">
              <a:rPr lang="en-CA" smtClean="0"/>
              <a:t>‹#›</a:t>
            </a:fld>
            <a:endParaRPr lang="en-CA"/>
          </a:p>
        </p:txBody>
      </p:sp>
    </p:spTree>
    <p:extLst>
      <p:ext uri="{BB962C8B-B14F-4D97-AF65-F5344CB8AC3E}">
        <p14:creationId xmlns:p14="http://schemas.microsoft.com/office/powerpoint/2010/main" val="1243874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輔助字幕的圖片">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0C5CAC3F-61A5-4823-8385-E7DD0698FBB7}" type="datetime1">
              <a:rPr lang="en-CA" smtClean="0"/>
              <a:t>2023-12-07</a:t>
            </a:fld>
            <a:endParaRPr lang="en-CA"/>
          </a:p>
        </p:txBody>
      </p:sp>
      <p:sp>
        <p:nvSpPr>
          <p:cNvPr id="6" name="Footer Placeholder 5"/>
          <p:cNvSpPr>
            <a:spLocks noGrp="1"/>
          </p:cNvSpPr>
          <p:nvPr>
            <p:ph type="ftr" sz="quarter" idx="11"/>
          </p:nvPr>
        </p:nvSpPr>
        <p:spPr/>
        <p:txBody>
          <a:bodyPr/>
          <a:lstStyle/>
          <a:p>
            <a:r>
              <a:rPr lang="en-CA"/>
              <a:t>Group project</a:t>
            </a:r>
          </a:p>
        </p:txBody>
      </p:sp>
      <p:sp>
        <p:nvSpPr>
          <p:cNvPr id="7" name="Slide Number Placeholder 6"/>
          <p:cNvSpPr>
            <a:spLocks noGrp="1"/>
          </p:cNvSpPr>
          <p:nvPr>
            <p:ph type="sldNum" sz="quarter" idx="12"/>
          </p:nvPr>
        </p:nvSpPr>
        <p:spPr/>
        <p:txBody>
          <a:bodyPr/>
          <a:lstStyle/>
          <a:p>
            <a:fld id="{D2CFFE97-0B85-43BE-A4CC-E66052ADB6F2}" type="slidenum">
              <a:rPr lang="en-CA" smtClean="0"/>
              <a:t>‹#›</a:t>
            </a:fld>
            <a:endParaRPr lang="en-CA"/>
          </a:p>
        </p:txBody>
      </p:sp>
    </p:spTree>
    <p:extLst>
      <p:ext uri="{BB962C8B-B14F-4D97-AF65-F5344CB8AC3E}">
        <p14:creationId xmlns:p14="http://schemas.microsoft.com/office/powerpoint/2010/main" val="251118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DBC3177-94FF-4AA0-AC01-1FC7E7636F52}" type="datetime1">
              <a:rPr lang="en-CA" smtClean="0"/>
              <a:t>2023-12-07</a:t>
            </a:fld>
            <a:endParaRPr lang="en-CA"/>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CA"/>
              <a:t>Group project</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2CFFE97-0B85-43BE-A4CC-E66052ADB6F2}" type="slidenum">
              <a:rPr lang="en-CA" smtClean="0"/>
              <a:t>‹#›</a:t>
            </a:fld>
            <a:endParaRPr lang="en-CA"/>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28975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8469AF5-FDFC-9AB1-280F-AAC97129A11B}"/>
              </a:ext>
            </a:extLst>
          </p:cNvPr>
          <p:cNvSpPr>
            <a:spLocks noGrp="1"/>
          </p:cNvSpPr>
          <p:nvPr>
            <p:ph type="ctrTitle"/>
          </p:nvPr>
        </p:nvSpPr>
        <p:spPr/>
        <p:txBody>
          <a:bodyPr/>
          <a:lstStyle/>
          <a:p>
            <a:r>
              <a:rPr lang="en-CA" dirty="0">
                <a:latin typeface="Georgia Pro" panose="02040502050405020303" pitchFamily="18" charset="0"/>
              </a:rPr>
              <a:t>CST8117 Cross Platform Web Design</a:t>
            </a:r>
          </a:p>
        </p:txBody>
      </p:sp>
      <p:sp>
        <p:nvSpPr>
          <p:cNvPr id="3" name="副標題 2">
            <a:extLst>
              <a:ext uri="{FF2B5EF4-FFF2-40B4-BE49-F238E27FC236}">
                <a16:creationId xmlns:a16="http://schemas.microsoft.com/office/drawing/2014/main" id="{EB3EE9A3-FD3F-B66C-46A0-B5131A22C72B}"/>
              </a:ext>
            </a:extLst>
          </p:cNvPr>
          <p:cNvSpPr>
            <a:spLocks noGrp="1"/>
          </p:cNvSpPr>
          <p:nvPr>
            <p:ph type="subTitle" idx="1"/>
          </p:nvPr>
        </p:nvSpPr>
        <p:spPr/>
        <p:txBody>
          <a:bodyPr/>
          <a:lstStyle/>
          <a:p>
            <a:r>
              <a:rPr lang="en-CA" dirty="0">
                <a:latin typeface="Georgia Pro" panose="02040502050405020303" pitchFamily="18" charset="0"/>
              </a:rPr>
              <a:t>Assignment 2</a:t>
            </a:r>
          </a:p>
          <a:p>
            <a:r>
              <a:rPr lang="en-CA" dirty="0">
                <a:latin typeface="Georgia Pro" panose="02040502050405020303" pitchFamily="18" charset="0"/>
              </a:rPr>
              <a:t>The Style Guide</a:t>
            </a:r>
          </a:p>
        </p:txBody>
      </p:sp>
      <p:sp>
        <p:nvSpPr>
          <p:cNvPr id="4" name="投影片編號版面配置區 3">
            <a:extLst>
              <a:ext uri="{FF2B5EF4-FFF2-40B4-BE49-F238E27FC236}">
                <a16:creationId xmlns:a16="http://schemas.microsoft.com/office/drawing/2014/main" id="{25A8DA2F-2B30-FE75-E9F0-56011C52CE59}"/>
              </a:ext>
            </a:extLst>
          </p:cNvPr>
          <p:cNvSpPr>
            <a:spLocks noGrp="1"/>
          </p:cNvSpPr>
          <p:nvPr>
            <p:ph type="sldNum" sz="quarter" idx="12"/>
          </p:nvPr>
        </p:nvSpPr>
        <p:spPr/>
        <p:txBody>
          <a:bodyPr/>
          <a:lstStyle/>
          <a:p>
            <a:fld id="{D2CFFE97-0B85-43BE-A4CC-E66052ADB6F2}" type="slidenum">
              <a:rPr lang="en-CA" smtClean="0"/>
              <a:t>1</a:t>
            </a:fld>
            <a:endParaRPr lang="en-CA"/>
          </a:p>
        </p:txBody>
      </p:sp>
      <p:sp>
        <p:nvSpPr>
          <p:cNvPr id="5" name="頁尾版面配置區 4">
            <a:extLst>
              <a:ext uri="{FF2B5EF4-FFF2-40B4-BE49-F238E27FC236}">
                <a16:creationId xmlns:a16="http://schemas.microsoft.com/office/drawing/2014/main" id="{54AA2C18-9ED4-FF50-FE28-A520333E4CDB}"/>
              </a:ext>
            </a:extLst>
          </p:cNvPr>
          <p:cNvSpPr>
            <a:spLocks noGrp="1"/>
          </p:cNvSpPr>
          <p:nvPr>
            <p:ph type="ftr" sz="quarter" idx="11"/>
          </p:nvPr>
        </p:nvSpPr>
        <p:spPr/>
        <p:txBody>
          <a:bodyPr/>
          <a:lstStyle/>
          <a:p>
            <a:r>
              <a:rPr lang="en-CA" dirty="0"/>
              <a:t>Group project</a:t>
            </a:r>
          </a:p>
        </p:txBody>
      </p:sp>
    </p:spTree>
    <p:extLst>
      <p:ext uri="{BB962C8B-B14F-4D97-AF65-F5344CB8AC3E}">
        <p14:creationId xmlns:p14="http://schemas.microsoft.com/office/powerpoint/2010/main" val="2829691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D4A6A34-70BE-8484-4B9F-F64F0A0570F8}"/>
              </a:ext>
            </a:extLst>
          </p:cNvPr>
          <p:cNvSpPr>
            <a:spLocks noGrp="1"/>
          </p:cNvSpPr>
          <p:nvPr>
            <p:ph type="title"/>
          </p:nvPr>
        </p:nvSpPr>
        <p:spPr/>
        <p:txBody>
          <a:bodyPr>
            <a:normAutofit/>
          </a:bodyPr>
          <a:lstStyle/>
          <a:p>
            <a:r>
              <a:rPr lang="en-CA" sz="4600" dirty="0">
                <a:latin typeface="Georgia Pro" panose="02040502050405020303" pitchFamily="18" charset="0"/>
              </a:rPr>
              <a:t>3. Color palette (Individual  elements)</a:t>
            </a:r>
          </a:p>
        </p:txBody>
      </p:sp>
      <p:sp>
        <p:nvSpPr>
          <p:cNvPr id="16" name="投影片編號版面配置區 15">
            <a:extLst>
              <a:ext uri="{FF2B5EF4-FFF2-40B4-BE49-F238E27FC236}">
                <a16:creationId xmlns:a16="http://schemas.microsoft.com/office/drawing/2014/main" id="{A8DA6CF7-F177-0765-3C30-F91CC7C19B42}"/>
              </a:ext>
            </a:extLst>
          </p:cNvPr>
          <p:cNvSpPr>
            <a:spLocks noGrp="1"/>
          </p:cNvSpPr>
          <p:nvPr>
            <p:ph type="sldNum" sz="quarter" idx="12"/>
          </p:nvPr>
        </p:nvSpPr>
        <p:spPr/>
        <p:txBody>
          <a:bodyPr/>
          <a:lstStyle/>
          <a:p>
            <a:fld id="{D2CFFE97-0B85-43BE-A4CC-E66052ADB6F2}" type="slidenum">
              <a:rPr lang="en-CA" smtClean="0"/>
              <a:t>10</a:t>
            </a:fld>
            <a:endParaRPr lang="en-CA"/>
          </a:p>
        </p:txBody>
      </p:sp>
      <p:sp>
        <p:nvSpPr>
          <p:cNvPr id="17" name="頁尾版面配置區 16">
            <a:extLst>
              <a:ext uri="{FF2B5EF4-FFF2-40B4-BE49-F238E27FC236}">
                <a16:creationId xmlns:a16="http://schemas.microsoft.com/office/drawing/2014/main" id="{EDFE1F1D-D830-A1AD-2F74-3825A78B2813}"/>
              </a:ext>
            </a:extLst>
          </p:cNvPr>
          <p:cNvSpPr>
            <a:spLocks noGrp="1"/>
          </p:cNvSpPr>
          <p:nvPr>
            <p:ph type="ftr" sz="quarter" idx="11"/>
          </p:nvPr>
        </p:nvSpPr>
        <p:spPr/>
        <p:txBody>
          <a:bodyPr/>
          <a:lstStyle/>
          <a:p>
            <a:r>
              <a:rPr lang="en-CA"/>
              <a:t>Group project</a:t>
            </a:r>
          </a:p>
        </p:txBody>
      </p:sp>
      <p:sp>
        <p:nvSpPr>
          <p:cNvPr id="31" name="橢圓 8">
            <a:extLst>
              <a:ext uri="{FF2B5EF4-FFF2-40B4-BE49-F238E27FC236}">
                <a16:creationId xmlns:a16="http://schemas.microsoft.com/office/drawing/2014/main" id="{649F3CFF-40EB-1BF5-D831-17DFEB70AECA}"/>
              </a:ext>
            </a:extLst>
          </p:cNvPr>
          <p:cNvSpPr>
            <a:spLocks noChangeAspect="1"/>
          </p:cNvSpPr>
          <p:nvPr/>
        </p:nvSpPr>
        <p:spPr>
          <a:xfrm>
            <a:off x="4127515" y="4672388"/>
            <a:ext cx="1296446" cy="1293283"/>
          </a:xfrm>
          <a:prstGeom prst="ellipse">
            <a:avLst/>
          </a:prstGeom>
          <a:solidFill>
            <a:srgbClr val="13348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HK" sz="1600" b="0" dirty="0">
                <a:solidFill>
                  <a:schemeClr val="bg1"/>
                </a:solidFill>
                <a:effectLst/>
                <a:latin typeface="Georgia Pro" panose="02040502050405020303" pitchFamily="18" charset="0"/>
              </a:rPr>
              <a:t>#</a:t>
            </a:r>
            <a:r>
              <a:rPr lang="en-HK" sz="1400" b="0" dirty="0">
                <a:solidFill>
                  <a:schemeClr val="bg1"/>
                </a:solidFill>
                <a:effectLst/>
                <a:latin typeface="Georgia Pro" panose="02040502050405020303" pitchFamily="18" charset="0"/>
              </a:rPr>
              <a:t>13348e</a:t>
            </a:r>
          </a:p>
        </p:txBody>
      </p:sp>
      <p:sp>
        <p:nvSpPr>
          <p:cNvPr id="32" name="橢圓 8">
            <a:extLst>
              <a:ext uri="{FF2B5EF4-FFF2-40B4-BE49-F238E27FC236}">
                <a16:creationId xmlns:a16="http://schemas.microsoft.com/office/drawing/2014/main" id="{90AD7A0D-70DE-8297-F502-54CA5B4984E5}"/>
              </a:ext>
            </a:extLst>
          </p:cNvPr>
          <p:cNvSpPr/>
          <p:nvPr/>
        </p:nvSpPr>
        <p:spPr>
          <a:xfrm>
            <a:off x="5137668" y="4743644"/>
            <a:ext cx="1183660" cy="1150769"/>
          </a:xfrm>
          <a:prstGeom prst="ellipse">
            <a:avLst/>
          </a:prstGeom>
          <a:solidFill>
            <a:srgbClr val="3273F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HK" sz="1200" b="0" dirty="0">
                <a:solidFill>
                  <a:schemeClr val="bg1"/>
                </a:solidFill>
                <a:effectLst/>
                <a:latin typeface="Georgia Pro" panose="02040502050405020303" pitchFamily="18" charset="0"/>
              </a:rPr>
              <a:t>#3273F6</a:t>
            </a:r>
          </a:p>
        </p:txBody>
      </p:sp>
      <p:sp>
        <p:nvSpPr>
          <p:cNvPr id="33" name="橢圓 8">
            <a:extLst>
              <a:ext uri="{FF2B5EF4-FFF2-40B4-BE49-F238E27FC236}">
                <a16:creationId xmlns:a16="http://schemas.microsoft.com/office/drawing/2014/main" id="{9F5077AB-3E15-78F8-1200-85CC57E866B4}"/>
              </a:ext>
            </a:extLst>
          </p:cNvPr>
          <p:cNvSpPr/>
          <p:nvPr/>
        </p:nvSpPr>
        <p:spPr>
          <a:xfrm>
            <a:off x="6083453" y="4751514"/>
            <a:ext cx="1183660" cy="1150769"/>
          </a:xfrm>
          <a:prstGeom prst="ellipse">
            <a:avLst/>
          </a:prstGeom>
          <a:solidFill>
            <a:srgbClr val="F64C7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HK" sz="1200" b="0" dirty="0">
                <a:solidFill>
                  <a:schemeClr val="bg1"/>
                </a:solidFill>
                <a:effectLst/>
                <a:latin typeface="Georgia Pro" panose="02040502050405020303" pitchFamily="18" charset="0"/>
              </a:rPr>
              <a:t>#F64C72</a:t>
            </a:r>
          </a:p>
        </p:txBody>
      </p:sp>
      <p:sp>
        <p:nvSpPr>
          <p:cNvPr id="34" name="橢圓 8">
            <a:extLst>
              <a:ext uri="{FF2B5EF4-FFF2-40B4-BE49-F238E27FC236}">
                <a16:creationId xmlns:a16="http://schemas.microsoft.com/office/drawing/2014/main" id="{5C0364A4-E31F-C60B-3956-79E6DB8E732A}"/>
              </a:ext>
            </a:extLst>
          </p:cNvPr>
          <p:cNvSpPr/>
          <p:nvPr/>
        </p:nvSpPr>
        <p:spPr>
          <a:xfrm>
            <a:off x="7047240" y="4743643"/>
            <a:ext cx="1183660" cy="1150769"/>
          </a:xfrm>
          <a:prstGeom prst="ellipse">
            <a:avLst/>
          </a:prstGeom>
          <a:solidFill>
            <a:srgbClr val="FFD7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HK" sz="1200" b="0" dirty="0">
                <a:solidFill>
                  <a:schemeClr val="tx1"/>
                </a:solidFill>
                <a:effectLst/>
                <a:latin typeface="Georgia Pro" panose="02040502050405020303" pitchFamily="18" charset="0"/>
              </a:rPr>
              <a:t>#ffd700</a:t>
            </a:r>
          </a:p>
        </p:txBody>
      </p:sp>
      <p:sp>
        <p:nvSpPr>
          <p:cNvPr id="35" name="文字方塊 12">
            <a:extLst>
              <a:ext uri="{FF2B5EF4-FFF2-40B4-BE49-F238E27FC236}">
                <a16:creationId xmlns:a16="http://schemas.microsoft.com/office/drawing/2014/main" id="{C83F9FC0-EB54-140C-1C92-2396FA15B190}"/>
              </a:ext>
            </a:extLst>
          </p:cNvPr>
          <p:cNvSpPr txBox="1"/>
          <p:nvPr/>
        </p:nvSpPr>
        <p:spPr>
          <a:xfrm>
            <a:off x="6321328" y="2702510"/>
            <a:ext cx="2018731" cy="677108"/>
          </a:xfrm>
          <a:prstGeom prst="rect">
            <a:avLst/>
          </a:prstGeom>
          <a:noFill/>
        </p:spPr>
        <p:txBody>
          <a:bodyPr wrap="square" rtlCol="0">
            <a:spAutoFit/>
          </a:bodyPr>
          <a:lstStyle/>
          <a:p>
            <a:r>
              <a:rPr lang="en-HK" sz="2000" b="0" dirty="0">
                <a:effectLst/>
                <a:latin typeface="Georgia Pro" panose="02040502050405020303" pitchFamily="18" charset="0"/>
              </a:rPr>
              <a:t>#</a:t>
            </a:r>
            <a:r>
              <a:rPr lang="en-HK" sz="1800" b="0" dirty="0">
                <a:effectLst/>
                <a:latin typeface="Georgia Pro" panose="02040502050405020303" pitchFamily="18" charset="0"/>
              </a:rPr>
              <a:t>13348e</a:t>
            </a:r>
          </a:p>
          <a:p>
            <a:pPr marL="285750" indent="-285750">
              <a:buFont typeface="Arial" panose="020B0604020202020204" pitchFamily="34" charset="0"/>
              <a:buChar char="•"/>
            </a:pPr>
            <a:r>
              <a:rPr lang="en-CA" dirty="0"/>
              <a:t>Nav items color</a:t>
            </a:r>
          </a:p>
        </p:txBody>
      </p:sp>
      <p:sp>
        <p:nvSpPr>
          <p:cNvPr id="36" name="文字方塊 12">
            <a:extLst>
              <a:ext uri="{FF2B5EF4-FFF2-40B4-BE49-F238E27FC236}">
                <a16:creationId xmlns:a16="http://schemas.microsoft.com/office/drawing/2014/main" id="{D06FDA00-5479-00BD-FDF0-E83D764A14CF}"/>
              </a:ext>
            </a:extLst>
          </p:cNvPr>
          <p:cNvSpPr txBox="1"/>
          <p:nvPr/>
        </p:nvSpPr>
        <p:spPr>
          <a:xfrm>
            <a:off x="2485453" y="2710381"/>
            <a:ext cx="2129148" cy="923330"/>
          </a:xfrm>
          <a:prstGeom prst="rect">
            <a:avLst/>
          </a:prstGeom>
          <a:noFill/>
        </p:spPr>
        <p:txBody>
          <a:bodyPr wrap="square" rtlCol="0">
            <a:spAutoFit/>
          </a:bodyPr>
          <a:lstStyle/>
          <a:p>
            <a:r>
              <a:rPr lang="en-HK" sz="1800" b="0" dirty="0">
                <a:effectLst/>
                <a:latin typeface="Georgia Pro" panose="02040502050405020303" pitchFamily="18" charset="0"/>
              </a:rPr>
              <a:t>#3273F6</a:t>
            </a:r>
          </a:p>
          <a:p>
            <a:pPr marL="285750" indent="-285750">
              <a:buFont typeface="Arial" panose="020B0604020202020204" pitchFamily="34" charset="0"/>
              <a:buChar char="•"/>
            </a:pPr>
            <a:r>
              <a:rPr lang="en-CA" dirty="0"/>
              <a:t>Form slider and buttons color</a:t>
            </a:r>
          </a:p>
        </p:txBody>
      </p:sp>
      <p:sp>
        <p:nvSpPr>
          <p:cNvPr id="37" name="文字方塊 12">
            <a:extLst>
              <a:ext uri="{FF2B5EF4-FFF2-40B4-BE49-F238E27FC236}">
                <a16:creationId xmlns:a16="http://schemas.microsoft.com/office/drawing/2014/main" id="{A461AE5F-A998-B103-3A99-B3C6234F3972}"/>
              </a:ext>
            </a:extLst>
          </p:cNvPr>
          <p:cNvSpPr txBox="1"/>
          <p:nvPr/>
        </p:nvSpPr>
        <p:spPr>
          <a:xfrm>
            <a:off x="4454299" y="2710381"/>
            <a:ext cx="2129148" cy="923330"/>
          </a:xfrm>
          <a:prstGeom prst="rect">
            <a:avLst/>
          </a:prstGeom>
          <a:noFill/>
        </p:spPr>
        <p:txBody>
          <a:bodyPr wrap="square" rtlCol="0">
            <a:spAutoFit/>
          </a:bodyPr>
          <a:lstStyle/>
          <a:p>
            <a:r>
              <a:rPr lang="en-HK" sz="1800" b="0" dirty="0">
                <a:solidFill>
                  <a:schemeClr val="tx1"/>
                </a:solidFill>
                <a:effectLst/>
                <a:latin typeface="Georgia Pro" panose="02040502050405020303" pitchFamily="18" charset="0"/>
              </a:rPr>
              <a:t>#ffd700</a:t>
            </a:r>
          </a:p>
          <a:p>
            <a:pPr marL="285750" indent="-285750">
              <a:buFont typeface="Arial" panose="020B0604020202020204" pitchFamily="34" charset="0"/>
              <a:buChar char="•"/>
            </a:pPr>
            <a:r>
              <a:rPr lang="en-CA" dirty="0"/>
              <a:t>Dog parameter stars colors</a:t>
            </a:r>
          </a:p>
        </p:txBody>
      </p:sp>
      <p:sp>
        <p:nvSpPr>
          <p:cNvPr id="23" name="文字方塊 12">
            <a:extLst>
              <a:ext uri="{FF2B5EF4-FFF2-40B4-BE49-F238E27FC236}">
                <a16:creationId xmlns:a16="http://schemas.microsoft.com/office/drawing/2014/main" id="{03C2620F-AB53-4C3A-A893-5E49AE6ECDDA}"/>
              </a:ext>
            </a:extLst>
          </p:cNvPr>
          <p:cNvSpPr txBox="1"/>
          <p:nvPr/>
        </p:nvSpPr>
        <p:spPr>
          <a:xfrm>
            <a:off x="8290174" y="2710381"/>
            <a:ext cx="2018731" cy="1200329"/>
          </a:xfrm>
          <a:prstGeom prst="rect">
            <a:avLst/>
          </a:prstGeom>
          <a:noFill/>
        </p:spPr>
        <p:txBody>
          <a:bodyPr wrap="square" rtlCol="0">
            <a:spAutoFit/>
          </a:bodyPr>
          <a:lstStyle/>
          <a:p>
            <a:r>
              <a:rPr lang="en-HK" sz="1800" b="0" dirty="0">
                <a:effectLst/>
                <a:latin typeface="Georgia Pro" panose="02040502050405020303" pitchFamily="18" charset="0"/>
              </a:rPr>
              <a:t>#F64C72</a:t>
            </a:r>
          </a:p>
          <a:p>
            <a:pPr marL="285750" indent="-285750">
              <a:buFont typeface="Arial" panose="020B0604020202020204" pitchFamily="34" charset="0"/>
              <a:buChar char="•"/>
            </a:pPr>
            <a:r>
              <a:rPr lang="en-CA" dirty="0"/>
              <a:t>Nav items and dog cards’ hover status color</a:t>
            </a:r>
          </a:p>
        </p:txBody>
      </p:sp>
    </p:spTree>
    <p:extLst>
      <p:ext uri="{BB962C8B-B14F-4D97-AF65-F5344CB8AC3E}">
        <p14:creationId xmlns:p14="http://schemas.microsoft.com/office/powerpoint/2010/main" val="14865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51759B-C18F-314F-2798-B97253EC2B35}"/>
              </a:ext>
            </a:extLst>
          </p:cNvPr>
          <p:cNvSpPr>
            <a:spLocks noGrp="1"/>
          </p:cNvSpPr>
          <p:nvPr>
            <p:ph type="title"/>
          </p:nvPr>
        </p:nvSpPr>
        <p:spPr/>
        <p:txBody>
          <a:bodyPr/>
          <a:lstStyle/>
          <a:p>
            <a:r>
              <a:rPr lang="en-CA" dirty="0">
                <a:latin typeface="Georgia Pro" panose="02040502050405020303" pitchFamily="18" charset="0"/>
              </a:rPr>
              <a:t>4. Platform - </a:t>
            </a:r>
            <a:r>
              <a:rPr lang="en-US" dirty="0">
                <a:latin typeface="Georgia Pro" panose="02040502050405020303" pitchFamily="18" charset="0"/>
              </a:rPr>
              <a:t>Responsive layout </a:t>
            </a:r>
            <a:endParaRPr lang="en-CA" dirty="0">
              <a:latin typeface="Georgia Pro" panose="02040502050405020303" pitchFamily="18" charset="0"/>
            </a:endParaRPr>
          </a:p>
        </p:txBody>
      </p:sp>
      <p:sp>
        <p:nvSpPr>
          <p:cNvPr id="3" name="內容版面配置區 2">
            <a:extLst>
              <a:ext uri="{FF2B5EF4-FFF2-40B4-BE49-F238E27FC236}">
                <a16:creationId xmlns:a16="http://schemas.microsoft.com/office/drawing/2014/main" id="{04C50C1A-09C6-2C7A-D685-6DB0396A548F}"/>
              </a:ext>
            </a:extLst>
          </p:cNvPr>
          <p:cNvSpPr>
            <a:spLocks noGrp="1"/>
          </p:cNvSpPr>
          <p:nvPr>
            <p:ph idx="1"/>
          </p:nvPr>
        </p:nvSpPr>
        <p:spPr/>
        <p:txBody>
          <a:bodyPr/>
          <a:lstStyle/>
          <a:p>
            <a:r>
              <a:rPr lang="en-US" dirty="0">
                <a:latin typeface="Georgia Pro" panose="02040502050405020303" pitchFamily="18" charset="0"/>
              </a:rPr>
              <a:t>Responsive layout rules</a:t>
            </a:r>
            <a:endParaRPr lang="en-CA" dirty="0">
              <a:latin typeface="Georgia Pro" panose="02040502050405020303" pitchFamily="18" charset="0"/>
            </a:endParaRPr>
          </a:p>
        </p:txBody>
      </p:sp>
      <p:sp>
        <p:nvSpPr>
          <p:cNvPr id="9" name="文字方塊 8">
            <a:extLst>
              <a:ext uri="{FF2B5EF4-FFF2-40B4-BE49-F238E27FC236}">
                <a16:creationId xmlns:a16="http://schemas.microsoft.com/office/drawing/2014/main" id="{3689FC0D-3B70-6E90-6415-AC8FFD1E0019}"/>
              </a:ext>
            </a:extLst>
          </p:cNvPr>
          <p:cNvSpPr txBox="1"/>
          <p:nvPr/>
        </p:nvSpPr>
        <p:spPr>
          <a:xfrm>
            <a:off x="1097280" y="2328051"/>
            <a:ext cx="4998720" cy="369332"/>
          </a:xfrm>
          <a:prstGeom prst="rect">
            <a:avLst/>
          </a:prstGeom>
          <a:noFill/>
        </p:spPr>
        <p:txBody>
          <a:bodyPr wrap="square">
            <a:spAutoFit/>
          </a:bodyPr>
          <a:lstStyle/>
          <a:p>
            <a:r>
              <a:rPr lang="en-US" b="1" dirty="0">
                <a:latin typeface="Georgia Pro" panose="02040502050405020303" pitchFamily="18" charset="0"/>
              </a:rPr>
              <a:t>Fixed Nav in large monitors (50px)</a:t>
            </a:r>
          </a:p>
        </p:txBody>
      </p:sp>
      <p:sp>
        <p:nvSpPr>
          <p:cNvPr id="16" name="投影片編號版面配置區 15">
            <a:extLst>
              <a:ext uri="{FF2B5EF4-FFF2-40B4-BE49-F238E27FC236}">
                <a16:creationId xmlns:a16="http://schemas.microsoft.com/office/drawing/2014/main" id="{3B433C6E-4ADA-3AF7-F36D-5FA0DBDB5B3A}"/>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11</a:t>
            </a:fld>
            <a:endParaRPr lang="en-CA">
              <a:latin typeface="Georgia Pro" panose="02040502050405020303" pitchFamily="18" charset="0"/>
            </a:endParaRPr>
          </a:p>
        </p:txBody>
      </p:sp>
      <p:sp>
        <p:nvSpPr>
          <p:cNvPr id="17" name="頁尾版面配置區 16">
            <a:extLst>
              <a:ext uri="{FF2B5EF4-FFF2-40B4-BE49-F238E27FC236}">
                <a16:creationId xmlns:a16="http://schemas.microsoft.com/office/drawing/2014/main" id="{951A561E-BDDC-5DDB-ACF0-03EED4AD2244}"/>
              </a:ext>
            </a:extLst>
          </p:cNvPr>
          <p:cNvSpPr>
            <a:spLocks noGrp="1"/>
          </p:cNvSpPr>
          <p:nvPr>
            <p:ph type="ftr" sz="quarter" idx="11"/>
          </p:nvPr>
        </p:nvSpPr>
        <p:spPr/>
        <p:txBody>
          <a:bodyPr/>
          <a:lstStyle/>
          <a:p>
            <a:r>
              <a:rPr lang="en-CA">
                <a:latin typeface="Georgia Pro" panose="02040502050405020303" pitchFamily="18" charset="0"/>
              </a:rPr>
              <a:t>Group project</a:t>
            </a:r>
          </a:p>
        </p:txBody>
      </p:sp>
      <p:pic>
        <p:nvPicPr>
          <p:cNvPr id="5" name="Picture 4">
            <a:extLst>
              <a:ext uri="{FF2B5EF4-FFF2-40B4-BE49-F238E27FC236}">
                <a16:creationId xmlns:a16="http://schemas.microsoft.com/office/drawing/2014/main" id="{0DC971C4-3A94-20F6-38A9-12797D66A0B6}"/>
              </a:ext>
            </a:extLst>
          </p:cNvPr>
          <p:cNvPicPr>
            <a:picLocks noChangeAspect="1"/>
          </p:cNvPicPr>
          <p:nvPr/>
        </p:nvPicPr>
        <p:blipFill>
          <a:blip r:embed="rId2"/>
          <a:stretch>
            <a:fillRect/>
          </a:stretch>
        </p:blipFill>
        <p:spPr>
          <a:xfrm>
            <a:off x="2423600" y="3179700"/>
            <a:ext cx="7344800" cy="895475"/>
          </a:xfrm>
          <a:prstGeom prst="rect">
            <a:avLst/>
          </a:prstGeom>
        </p:spPr>
      </p:pic>
    </p:spTree>
    <p:extLst>
      <p:ext uri="{BB962C8B-B14F-4D97-AF65-F5344CB8AC3E}">
        <p14:creationId xmlns:p14="http://schemas.microsoft.com/office/powerpoint/2010/main" val="1741544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51759B-C18F-314F-2798-B97253EC2B35}"/>
              </a:ext>
            </a:extLst>
          </p:cNvPr>
          <p:cNvSpPr>
            <a:spLocks noGrp="1"/>
          </p:cNvSpPr>
          <p:nvPr>
            <p:ph type="title"/>
          </p:nvPr>
        </p:nvSpPr>
        <p:spPr/>
        <p:txBody>
          <a:bodyPr/>
          <a:lstStyle/>
          <a:p>
            <a:r>
              <a:rPr lang="en-CA" dirty="0">
                <a:latin typeface="Georgia Pro" panose="02040502050405020303" pitchFamily="18" charset="0"/>
              </a:rPr>
              <a:t>4. Platform - </a:t>
            </a:r>
            <a:r>
              <a:rPr lang="en-US" dirty="0">
                <a:latin typeface="Georgia Pro" panose="02040502050405020303" pitchFamily="18" charset="0"/>
              </a:rPr>
              <a:t>Responsive layout </a:t>
            </a:r>
            <a:endParaRPr lang="en-CA" dirty="0">
              <a:latin typeface="Georgia Pro" panose="02040502050405020303" pitchFamily="18" charset="0"/>
            </a:endParaRPr>
          </a:p>
        </p:txBody>
      </p:sp>
      <p:sp>
        <p:nvSpPr>
          <p:cNvPr id="3" name="內容版面配置區 2">
            <a:extLst>
              <a:ext uri="{FF2B5EF4-FFF2-40B4-BE49-F238E27FC236}">
                <a16:creationId xmlns:a16="http://schemas.microsoft.com/office/drawing/2014/main" id="{04C50C1A-09C6-2C7A-D685-6DB0396A548F}"/>
              </a:ext>
            </a:extLst>
          </p:cNvPr>
          <p:cNvSpPr>
            <a:spLocks noGrp="1"/>
          </p:cNvSpPr>
          <p:nvPr>
            <p:ph idx="1"/>
          </p:nvPr>
        </p:nvSpPr>
        <p:spPr/>
        <p:txBody>
          <a:bodyPr/>
          <a:lstStyle/>
          <a:p>
            <a:r>
              <a:rPr lang="en-US" dirty="0">
                <a:latin typeface="Georgia Pro" panose="02040502050405020303" pitchFamily="18" charset="0"/>
              </a:rPr>
              <a:t>Responsive layout rules</a:t>
            </a:r>
            <a:endParaRPr lang="en-CA" dirty="0">
              <a:latin typeface="Georgia Pro" panose="02040502050405020303" pitchFamily="18" charset="0"/>
            </a:endParaRPr>
          </a:p>
        </p:txBody>
      </p:sp>
      <p:sp>
        <p:nvSpPr>
          <p:cNvPr id="9" name="文字方塊 8">
            <a:extLst>
              <a:ext uri="{FF2B5EF4-FFF2-40B4-BE49-F238E27FC236}">
                <a16:creationId xmlns:a16="http://schemas.microsoft.com/office/drawing/2014/main" id="{3689FC0D-3B70-6E90-6415-AC8FFD1E0019}"/>
              </a:ext>
            </a:extLst>
          </p:cNvPr>
          <p:cNvSpPr txBox="1"/>
          <p:nvPr/>
        </p:nvSpPr>
        <p:spPr>
          <a:xfrm>
            <a:off x="278250" y="2443230"/>
            <a:ext cx="5346867" cy="369332"/>
          </a:xfrm>
          <a:prstGeom prst="rect">
            <a:avLst/>
          </a:prstGeom>
          <a:noFill/>
        </p:spPr>
        <p:txBody>
          <a:bodyPr wrap="square">
            <a:spAutoFit/>
          </a:bodyPr>
          <a:lstStyle/>
          <a:p>
            <a:r>
              <a:rPr lang="en-US" b="1" dirty="0">
                <a:latin typeface="Georgia Pro" panose="02040502050405020303" pitchFamily="18" charset="0"/>
              </a:rPr>
              <a:t>Form from two column in large monitors</a:t>
            </a:r>
          </a:p>
        </p:txBody>
      </p:sp>
      <p:sp>
        <p:nvSpPr>
          <p:cNvPr id="11" name="文字方塊 10">
            <a:extLst>
              <a:ext uri="{FF2B5EF4-FFF2-40B4-BE49-F238E27FC236}">
                <a16:creationId xmlns:a16="http://schemas.microsoft.com/office/drawing/2014/main" id="{2A7C30E3-E945-2A7D-5300-5113B39189F7}"/>
              </a:ext>
            </a:extLst>
          </p:cNvPr>
          <p:cNvSpPr txBox="1"/>
          <p:nvPr/>
        </p:nvSpPr>
        <p:spPr>
          <a:xfrm>
            <a:off x="7221932" y="1840223"/>
            <a:ext cx="4752778" cy="646331"/>
          </a:xfrm>
          <a:prstGeom prst="rect">
            <a:avLst/>
          </a:prstGeom>
          <a:noFill/>
        </p:spPr>
        <p:txBody>
          <a:bodyPr wrap="square">
            <a:spAutoFit/>
          </a:bodyPr>
          <a:lstStyle/>
          <a:p>
            <a:r>
              <a:rPr lang="en-US" b="1" dirty="0">
                <a:latin typeface="Georgia Pro" panose="02040502050405020303" pitchFamily="18" charset="0"/>
              </a:rPr>
              <a:t>Form in one column in mobile devices</a:t>
            </a:r>
          </a:p>
          <a:p>
            <a:r>
              <a:rPr lang="en-US" b="1" dirty="0">
                <a:latin typeface="Georgia Pro" panose="02040502050405020303" pitchFamily="18" charset="0"/>
              </a:rPr>
              <a:t>(max-width: 610px)</a:t>
            </a:r>
          </a:p>
        </p:txBody>
      </p:sp>
      <p:sp>
        <p:nvSpPr>
          <p:cNvPr id="8" name="投影片編號版面配置區 7">
            <a:extLst>
              <a:ext uri="{FF2B5EF4-FFF2-40B4-BE49-F238E27FC236}">
                <a16:creationId xmlns:a16="http://schemas.microsoft.com/office/drawing/2014/main" id="{B1A90E73-AEC8-1DEC-FFD4-197AE4813DBF}"/>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12</a:t>
            </a:fld>
            <a:endParaRPr lang="en-CA">
              <a:latin typeface="Georgia Pro" panose="02040502050405020303" pitchFamily="18" charset="0"/>
            </a:endParaRPr>
          </a:p>
        </p:txBody>
      </p:sp>
      <p:sp>
        <p:nvSpPr>
          <p:cNvPr id="10" name="頁尾版面配置區 9">
            <a:extLst>
              <a:ext uri="{FF2B5EF4-FFF2-40B4-BE49-F238E27FC236}">
                <a16:creationId xmlns:a16="http://schemas.microsoft.com/office/drawing/2014/main" id="{22DC7F37-A2F0-E629-678C-4D4F947C3475}"/>
              </a:ext>
            </a:extLst>
          </p:cNvPr>
          <p:cNvSpPr>
            <a:spLocks noGrp="1"/>
          </p:cNvSpPr>
          <p:nvPr>
            <p:ph type="ftr" sz="quarter" idx="11"/>
          </p:nvPr>
        </p:nvSpPr>
        <p:spPr/>
        <p:txBody>
          <a:bodyPr/>
          <a:lstStyle/>
          <a:p>
            <a:r>
              <a:rPr lang="en-CA">
                <a:latin typeface="Georgia Pro" panose="02040502050405020303" pitchFamily="18" charset="0"/>
              </a:rPr>
              <a:t>Group project</a:t>
            </a:r>
          </a:p>
        </p:txBody>
      </p:sp>
      <p:pic>
        <p:nvPicPr>
          <p:cNvPr id="6" name="Picture 5">
            <a:extLst>
              <a:ext uri="{FF2B5EF4-FFF2-40B4-BE49-F238E27FC236}">
                <a16:creationId xmlns:a16="http://schemas.microsoft.com/office/drawing/2014/main" id="{D53F4F58-C796-91B9-73DC-4846E2FAB14F}"/>
              </a:ext>
            </a:extLst>
          </p:cNvPr>
          <p:cNvPicPr>
            <a:picLocks noChangeAspect="1"/>
          </p:cNvPicPr>
          <p:nvPr/>
        </p:nvPicPr>
        <p:blipFill>
          <a:blip r:embed="rId2"/>
          <a:stretch>
            <a:fillRect/>
          </a:stretch>
        </p:blipFill>
        <p:spPr>
          <a:xfrm>
            <a:off x="374768" y="2766694"/>
            <a:ext cx="6199888" cy="3377432"/>
          </a:xfrm>
          <a:prstGeom prst="rect">
            <a:avLst/>
          </a:prstGeom>
        </p:spPr>
      </p:pic>
      <p:pic>
        <p:nvPicPr>
          <p:cNvPr id="13" name="Picture 12">
            <a:extLst>
              <a:ext uri="{FF2B5EF4-FFF2-40B4-BE49-F238E27FC236}">
                <a16:creationId xmlns:a16="http://schemas.microsoft.com/office/drawing/2014/main" id="{12FE90A1-15A0-B3F7-430F-54D1A69B43F3}"/>
              </a:ext>
            </a:extLst>
          </p:cNvPr>
          <p:cNvPicPr>
            <a:picLocks noChangeAspect="1"/>
          </p:cNvPicPr>
          <p:nvPr/>
        </p:nvPicPr>
        <p:blipFill>
          <a:blip r:embed="rId3"/>
          <a:stretch>
            <a:fillRect/>
          </a:stretch>
        </p:blipFill>
        <p:spPr>
          <a:xfrm>
            <a:off x="7187241" y="2635161"/>
            <a:ext cx="2713217" cy="3666794"/>
          </a:xfrm>
          <a:prstGeom prst="rect">
            <a:avLst/>
          </a:prstGeom>
        </p:spPr>
      </p:pic>
    </p:spTree>
    <p:extLst>
      <p:ext uri="{BB962C8B-B14F-4D97-AF65-F5344CB8AC3E}">
        <p14:creationId xmlns:p14="http://schemas.microsoft.com/office/powerpoint/2010/main" val="249892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51759B-C18F-314F-2798-B97253EC2B35}"/>
              </a:ext>
            </a:extLst>
          </p:cNvPr>
          <p:cNvSpPr>
            <a:spLocks noGrp="1"/>
          </p:cNvSpPr>
          <p:nvPr>
            <p:ph type="title"/>
          </p:nvPr>
        </p:nvSpPr>
        <p:spPr/>
        <p:txBody>
          <a:bodyPr/>
          <a:lstStyle/>
          <a:p>
            <a:r>
              <a:rPr lang="en-CA" dirty="0">
                <a:latin typeface="Georgia Pro" panose="02040502050405020303" pitchFamily="18" charset="0"/>
              </a:rPr>
              <a:t>4. Platform - </a:t>
            </a:r>
            <a:r>
              <a:rPr lang="en-US" dirty="0">
                <a:latin typeface="Georgia Pro" panose="02040502050405020303" pitchFamily="18" charset="0"/>
              </a:rPr>
              <a:t>Responsive layout </a:t>
            </a:r>
            <a:endParaRPr lang="en-CA" dirty="0">
              <a:latin typeface="Georgia Pro" panose="02040502050405020303" pitchFamily="18" charset="0"/>
            </a:endParaRPr>
          </a:p>
        </p:txBody>
      </p:sp>
      <p:sp>
        <p:nvSpPr>
          <p:cNvPr id="3" name="內容版面配置區 2">
            <a:extLst>
              <a:ext uri="{FF2B5EF4-FFF2-40B4-BE49-F238E27FC236}">
                <a16:creationId xmlns:a16="http://schemas.microsoft.com/office/drawing/2014/main" id="{04C50C1A-09C6-2C7A-D685-6DB0396A548F}"/>
              </a:ext>
            </a:extLst>
          </p:cNvPr>
          <p:cNvSpPr>
            <a:spLocks noGrp="1"/>
          </p:cNvSpPr>
          <p:nvPr>
            <p:ph idx="1"/>
          </p:nvPr>
        </p:nvSpPr>
        <p:spPr/>
        <p:txBody>
          <a:bodyPr/>
          <a:lstStyle/>
          <a:p>
            <a:r>
              <a:rPr lang="en-US" dirty="0">
                <a:latin typeface="Georgia Pro" panose="02040502050405020303" pitchFamily="18" charset="0"/>
              </a:rPr>
              <a:t>Responsive layout rules</a:t>
            </a:r>
            <a:endParaRPr lang="en-CA" dirty="0">
              <a:latin typeface="Georgia Pro" panose="02040502050405020303" pitchFamily="18" charset="0"/>
            </a:endParaRPr>
          </a:p>
        </p:txBody>
      </p:sp>
      <p:sp>
        <p:nvSpPr>
          <p:cNvPr id="9" name="文字方塊 8">
            <a:extLst>
              <a:ext uri="{FF2B5EF4-FFF2-40B4-BE49-F238E27FC236}">
                <a16:creationId xmlns:a16="http://schemas.microsoft.com/office/drawing/2014/main" id="{3689FC0D-3B70-6E90-6415-AC8FFD1E0019}"/>
              </a:ext>
            </a:extLst>
          </p:cNvPr>
          <p:cNvSpPr txBox="1"/>
          <p:nvPr/>
        </p:nvSpPr>
        <p:spPr>
          <a:xfrm>
            <a:off x="1036320" y="2239785"/>
            <a:ext cx="3876142" cy="646331"/>
          </a:xfrm>
          <a:prstGeom prst="rect">
            <a:avLst/>
          </a:prstGeom>
          <a:noFill/>
        </p:spPr>
        <p:txBody>
          <a:bodyPr wrap="square">
            <a:spAutoFit/>
          </a:bodyPr>
          <a:lstStyle/>
          <a:p>
            <a:r>
              <a:rPr lang="en-US" b="1" dirty="0">
                <a:latin typeface="Georgia Pro" panose="02040502050405020303" pitchFamily="18" charset="0"/>
              </a:rPr>
              <a:t>Dog Breeds session with 4 to 4 grid in large monitors</a:t>
            </a:r>
          </a:p>
        </p:txBody>
      </p:sp>
      <p:sp>
        <p:nvSpPr>
          <p:cNvPr id="11" name="文字方塊 10">
            <a:extLst>
              <a:ext uri="{FF2B5EF4-FFF2-40B4-BE49-F238E27FC236}">
                <a16:creationId xmlns:a16="http://schemas.microsoft.com/office/drawing/2014/main" id="{2A7C30E3-E945-2A7D-5300-5113B39189F7}"/>
              </a:ext>
            </a:extLst>
          </p:cNvPr>
          <p:cNvSpPr txBox="1"/>
          <p:nvPr/>
        </p:nvSpPr>
        <p:spPr>
          <a:xfrm>
            <a:off x="6624787" y="1811411"/>
            <a:ext cx="3275671" cy="646331"/>
          </a:xfrm>
          <a:prstGeom prst="rect">
            <a:avLst/>
          </a:prstGeom>
          <a:noFill/>
        </p:spPr>
        <p:txBody>
          <a:bodyPr wrap="square">
            <a:spAutoFit/>
          </a:bodyPr>
          <a:lstStyle/>
          <a:p>
            <a:r>
              <a:rPr lang="en-US" b="1" dirty="0">
                <a:latin typeface="Georgia Pro" panose="02040502050405020303" pitchFamily="18" charset="0"/>
              </a:rPr>
              <a:t>Dog Breeds session with 2 to 8 grid in small mobile</a:t>
            </a:r>
          </a:p>
        </p:txBody>
      </p:sp>
      <p:sp>
        <p:nvSpPr>
          <p:cNvPr id="4" name="投影片編號版面配置區 3">
            <a:extLst>
              <a:ext uri="{FF2B5EF4-FFF2-40B4-BE49-F238E27FC236}">
                <a16:creationId xmlns:a16="http://schemas.microsoft.com/office/drawing/2014/main" id="{36396EDA-7624-F458-A476-41131A274824}"/>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13</a:t>
            </a:fld>
            <a:endParaRPr lang="en-CA">
              <a:latin typeface="Georgia Pro" panose="02040502050405020303" pitchFamily="18" charset="0"/>
            </a:endParaRPr>
          </a:p>
        </p:txBody>
      </p:sp>
      <p:sp>
        <p:nvSpPr>
          <p:cNvPr id="6" name="頁尾版面配置區 5">
            <a:extLst>
              <a:ext uri="{FF2B5EF4-FFF2-40B4-BE49-F238E27FC236}">
                <a16:creationId xmlns:a16="http://schemas.microsoft.com/office/drawing/2014/main" id="{F50D4DA5-7612-B745-85E4-FD1A2B33593C}"/>
              </a:ext>
            </a:extLst>
          </p:cNvPr>
          <p:cNvSpPr>
            <a:spLocks noGrp="1"/>
          </p:cNvSpPr>
          <p:nvPr>
            <p:ph type="ftr" sz="quarter" idx="11"/>
          </p:nvPr>
        </p:nvSpPr>
        <p:spPr/>
        <p:txBody>
          <a:bodyPr/>
          <a:lstStyle/>
          <a:p>
            <a:r>
              <a:rPr lang="en-CA">
                <a:latin typeface="Georgia Pro" panose="02040502050405020303" pitchFamily="18" charset="0"/>
              </a:rPr>
              <a:t>Group project</a:t>
            </a:r>
          </a:p>
        </p:txBody>
      </p:sp>
      <p:pic>
        <p:nvPicPr>
          <p:cNvPr id="10" name="Picture 9">
            <a:extLst>
              <a:ext uri="{FF2B5EF4-FFF2-40B4-BE49-F238E27FC236}">
                <a16:creationId xmlns:a16="http://schemas.microsoft.com/office/drawing/2014/main" id="{1309B04B-B60F-37F3-7B1C-5028D22C3640}"/>
              </a:ext>
            </a:extLst>
          </p:cNvPr>
          <p:cNvPicPr>
            <a:picLocks noChangeAspect="1"/>
          </p:cNvPicPr>
          <p:nvPr/>
        </p:nvPicPr>
        <p:blipFill>
          <a:blip r:embed="rId2"/>
          <a:stretch>
            <a:fillRect/>
          </a:stretch>
        </p:blipFill>
        <p:spPr>
          <a:xfrm>
            <a:off x="1097280" y="2967274"/>
            <a:ext cx="3381848" cy="3228128"/>
          </a:xfrm>
          <a:prstGeom prst="rect">
            <a:avLst/>
          </a:prstGeom>
        </p:spPr>
      </p:pic>
      <p:pic>
        <p:nvPicPr>
          <p:cNvPr id="13" name="Picture 12">
            <a:extLst>
              <a:ext uri="{FF2B5EF4-FFF2-40B4-BE49-F238E27FC236}">
                <a16:creationId xmlns:a16="http://schemas.microsoft.com/office/drawing/2014/main" id="{D890722E-2405-F0A7-967C-47D42F68B0F0}"/>
              </a:ext>
            </a:extLst>
          </p:cNvPr>
          <p:cNvPicPr>
            <a:picLocks noChangeAspect="1"/>
          </p:cNvPicPr>
          <p:nvPr/>
        </p:nvPicPr>
        <p:blipFill>
          <a:blip r:embed="rId3"/>
          <a:stretch>
            <a:fillRect/>
          </a:stretch>
        </p:blipFill>
        <p:spPr>
          <a:xfrm>
            <a:off x="6710521" y="2457742"/>
            <a:ext cx="2781833" cy="4247193"/>
          </a:xfrm>
          <a:prstGeom prst="rect">
            <a:avLst/>
          </a:prstGeom>
        </p:spPr>
      </p:pic>
    </p:spTree>
    <p:extLst>
      <p:ext uri="{BB962C8B-B14F-4D97-AF65-F5344CB8AC3E}">
        <p14:creationId xmlns:p14="http://schemas.microsoft.com/office/powerpoint/2010/main" val="3794753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51759B-C18F-314F-2798-B97253EC2B35}"/>
              </a:ext>
            </a:extLst>
          </p:cNvPr>
          <p:cNvSpPr>
            <a:spLocks noGrp="1"/>
          </p:cNvSpPr>
          <p:nvPr>
            <p:ph type="title"/>
          </p:nvPr>
        </p:nvSpPr>
        <p:spPr/>
        <p:txBody>
          <a:bodyPr/>
          <a:lstStyle/>
          <a:p>
            <a:r>
              <a:rPr lang="en-CA" dirty="0">
                <a:latin typeface="Georgia Pro" panose="02040502050405020303" pitchFamily="18" charset="0"/>
              </a:rPr>
              <a:t>4. Platform - </a:t>
            </a:r>
            <a:r>
              <a:rPr lang="en-US" dirty="0">
                <a:latin typeface="Georgia Pro" panose="02040502050405020303" pitchFamily="18" charset="0"/>
              </a:rPr>
              <a:t>Responsive layout </a:t>
            </a:r>
            <a:endParaRPr lang="en-CA" dirty="0">
              <a:latin typeface="Georgia Pro" panose="02040502050405020303" pitchFamily="18" charset="0"/>
            </a:endParaRPr>
          </a:p>
        </p:txBody>
      </p:sp>
      <p:sp>
        <p:nvSpPr>
          <p:cNvPr id="3" name="內容版面配置區 2">
            <a:extLst>
              <a:ext uri="{FF2B5EF4-FFF2-40B4-BE49-F238E27FC236}">
                <a16:creationId xmlns:a16="http://schemas.microsoft.com/office/drawing/2014/main" id="{04C50C1A-09C6-2C7A-D685-6DB0396A548F}"/>
              </a:ext>
            </a:extLst>
          </p:cNvPr>
          <p:cNvSpPr>
            <a:spLocks noGrp="1"/>
          </p:cNvSpPr>
          <p:nvPr>
            <p:ph idx="1"/>
          </p:nvPr>
        </p:nvSpPr>
        <p:spPr/>
        <p:txBody>
          <a:bodyPr/>
          <a:lstStyle/>
          <a:p>
            <a:r>
              <a:rPr lang="en-US" dirty="0">
                <a:latin typeface="Georgia Pro" panose="02040502050405020303" pitchFamily="18" charset="0"/>
              </a:rPr>
              <a:t>Responsive layout rules</a:t>
            </a:r>
            <a:endParaRPr lang="en-CA" dirty="0">
              <a:latin typeface="Georgia Pro" panose="02040502050405020303" pitchFamily="18" charset="0"/>
            </a:endParaRPr>
          </a:p>
        </p:txBody>
      </p:sp>
      <p:sp>
        <p:nvSpPr>
          <p:cNvPr id="9" name="文字方塊 8">
            <a:extLst>
              <a:ext uri="{FF2B5EF4-FFF2-40B4-BE49-F238E27FC236}">
                <a16:creationId xmlns:a16="http://schemas.microsoft.com/office/drawing/2014/main" id="{3689FC0D-3B70-6E90-6415-AC8FFD1E0019}"/>
              </a:ext>
            </a:extLst>
          </p:cNvPr>
          <p:cNvSpPr txBox="1"/>
          <p:nvPr/>
        </p:nvSpPr>
        <p:spPr>
          <a:xfrm>
            <a:off x="479502" y="2720230"/>
            <a:ext cx="5215445" cy="646331"/>
          </a:xfrm>
          <a:prstGeom prst="rect">
            <a:avLst/>
          </a:prstGeom>
          <a:noFill/>
        </p:spPr>
        <p:txBody>
          <a:bodyPr wrap="square">
            <a:spAutoFit/>
          </a:bodyPr>
          <a:lstStyle/>
          <a:p>
            <a:r>
              <a:rPr lang="en-US" b="1" dirty="0">
                <a:latin typeface="Georgia Pro" panose="02040502050405020303" pitchFamily="18" charset="0"/>
              </a:rPr>
              <a:t>Developer session with grid (3, 1fr) in large monitors</a:t>
            </a:r>
          </a:p>
        </p:txBody>
      </p:sp>
      <p:sp>
        <p:nvSpPr>
          <p:cNvPr id="11" name="文字方塊 10">
            <a:extLst>
              <a:ext uri="{FF2B5EF4-FFF2-40B4-BE49-F238E27FC236}">
                <a16:creationId xmlns:a16="http://schemas.microsoft.com/office/drawing/2014/main" id="{2A7C30E3-E945-2A7D-5300-5113B39189F7}"/>
              </a:ext>
            </a:extLst>
          </p:cNvPr>
          <p:cNvSpPr txBox="1"/>
          <p:nvPr/>
        </p:nvSpPr>
        <p:spPr>
          <a:xfrm>
            <a:off x="6624787" y="1982422"/>
            <a:ext cx="4587696" cy="646331"/>
          </a:xfrm>
          <a:prstGeom prst="rect">
            <a:avLst/>
          </a:prstGeom>
          <a:noFill/>
        </p:spPr>
        <p:txBody>
          <a:bodyPr wrap="square">
            <a:spAutoFit/>
          </a:bodyPr>
          <a:lstStyle/>
          <a:p>
            <a:r>
              <a:rPr lang="en-US" b="1" dirty="0">
                <a:latin typeface="Georgia Pro" panose="02040502050405020303" pitchFamily="18" charset="0"/>
              </a:rPr>
              <a:t>Developer session with grid (1fr) in large monitors</a:t>
            </a:r>
          </a:p>
        </p:txBody>
      </p:sp>
      <p:sp>
        <p:nvSpPr>
          <p:cNvPr id="4" name="投影片編號版面配置區 3">
            <a:extLst>
              <a:ext uri="{FF2B5EF4-FFF2-40B4-BE49-F238E27FC236}">
                <a16:creationId xmlns:a16="http://schemas.microsoft.com/office/drawing/2014/main" id="{36396EDA-7624-F458-A476-41131A274824}"/>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14</a:t>
            </a:fld>
            <a:endParaRPr lang="en-CA">
              <a:latin typeface="Georgia Pro" panose="02040502050405020303" pitchFamily="18" charset="0"/>
            </a:endParaRPr>
          </a:p>
        </p:txBody>
      </p:sp>
      <p:sp>
        <p:nvSpPr>
          <p:cNvPr id="6" name="頁尾版面配置區 5">
            <a:extLst>
              <a:ext uri="{FF2B5EF4-FFF2-40B4-BE49-F238E27FC236}">
                <a16:creationId xmlns:a16="http://schemas.microsoft.com/office/drawing/2014/main" id="{F50D4DA5-7612-B745-85E4-FD1A2B33593C}"/>
              </a:ext>
            </a:extLst>
          </p:cNvPr>
          <p:cNvSpPr>
            <a:spLocks noGrp="1"/>
          </p:cNvSpPr>
          <p:nvPr>
            <p:ph type="ftr" sz="quarter" idx="11"/>
          </p:nvPr>
        </p:nvSpPr>
        <p:spPr/>
        <p:txBody>
          <a:bodyPr/>
          <a:lstStyle/>
          <a:p>
            <a:r>
              <a:rPr lang="en-CA">
                <a:latin typeface="Georgia Pro" panose="02040502050405020303" pitchFamily="18" charset="0"/>
              </a:rPr>
              <a:t>Group project</a:t>
            </a:r>
          </a:p>
        </p:txBody>
      </p:sp>
      <p:pic>
        <p:nvPicPr>
          <p:cNvPr id="7" name="Picture 6">
            <a:extLst>
              <a:ext uri="{FF2B5EF4-FFF2-40B4-BE49-F238E27FC236}">
                <a16:creationId xmlns:a16="http://schemas.microsoft.com/office/drawing/2014/main" id="{41E15D5C-3F14-22D4-3039-32660DA37A05}"/>
              </a:ext>
            </a:extLst>
          </p:cNvPr>
          <p:cNvPicPr>
            <a:picLocks noChangeAspect="1"/>
          </p:cNvPicPr>
          <p:nvPr/>
        </p:nvPicPr>
        <p:blipFill>
          <a:blip r:embed="rId2"/>
          <a:stretch>
            <a:fillRect/>
          </a:stretch>
        </p:blipFill>
        <p:spPr>
          <a:xfrm>
            <a:off x="7198712" y="2765441"/>
            <a:ext cx="2909296" cy="3694344"/>
          </a:xfrm>
          <a:prstGeom prst="rect">
            <a:avLst/>
          </a:prstGeom>
        </p:spPr>
      </p:pic>
      <p:pic>
        <p:nvPicPr>
          <p:cNvPr id="12" name="Picture 11">
            <a:extLst>
              <a:ext uri="{FF2B5EF4-FFF2-40B4-BE49-F238E27FC236}">
                <a16:creationId xmlns:a16="http://schemas.microsoft.com/office/drawing/2014/main" id="{0D237E0E-933B-29BA-E674-E45DA17EDFEB}"/>
              </a:ext>
            </a:extLst>
          </p:cNvPr>
          <p:cNvPicPr>
            <a:picLocks noChangeAspect="1"/>
          </p:cNvPicPr>
          <p:nvPr/>
        </p:nvPicPr>
        <p:blipFill>
          <a:blip r:embed="rId3"/>
          <a:stretch>
            <a:fillRect/>
          </a:stretch>
        </p:blipFill>
        <p:spPr>
          <a:xfrm>
            <a:off x="335123" y="3474935"/>
            <a:ext cx="5472119" cy="2171175"/>
          </a:xfrm>
          <a:prstGeom prst="rect">
            <a:avLst/>
          </a:prstGeom>
        </p:spPr>
      </p:pic>
    </p:spTree>
    <p:extLst>
      <p:ext uri="{BB962C8B-B14F-4D97-AF65-F5344CB8AC3E}">
        <p14:creationId xmlns:p14="http://schemas.microsoft.com/office/powerpoint/2010/main" val="2889971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B7DD928-1D95-1EF3-C7A8-5656DEE92712}"/>
              </a:ext>
            </a:extLst>
          </p:cNvPr>
          <p:cNvSpPr>
            <a:spLocks noGrp="1"/>
          </p:cNvSpPr>
          <p:nvPr>
            <p:ph type="title"/>
          </p:nvPr>
        </p:nvSpPr>
        <p:spPr/>
        <p:txBody>
          <a:bodyPr/>
          <a:lstStyle/>
          <a:p>
            <a:r>
              <a:rPr lang="en-CA" dirty="0">
                <a:latin typeface="Georgia Pro" panose="02040502050405020303" pitchFamily="18" charset="0"/>
              </a:rPr>
              <a:t>5. Semantic design guide</a:t>
            </a:r>
          </a:p>
        </p:txBody>
      </p:sp>
      <p:sp>
        <p:nvSpPr>
          <p:cNvPr id="3" name="內容版面配置區 2">
            <a:extLst>
              <a:ext uri="{FF2B5EF4-FFF2-40B4-BE49-F238E27FC236}">
                <a16:creationId xmlns:a16="http://schemas.microsoft.com/office/drawing/2014/main" id="{18C12FCC-003E-78C3-D896-D852100C28F8}"/>
              </a:ext>
            </a:extLst>
          </p:cNvPr>
          <p:cNvSpPr>
            <a:spLocks noGrp="1"/>
          </p:cNvSpPr>
          <p:nvPr>
            <p:ph idx="1"/>
          </p:nvPr>
        </p:nvSpPr>
        <p:spPr/>
        <p:txBody>
          <a:bodyPr>
            <a:normAutofit/>
          </a:bodyPr>
          <a:lstStyle/>
          <a:p>
            <a:pPr marL="0" indent="0">
              <a:buNone/>
            </a:pPr>
            <a:r>
              <a:rPr lang="en-US" dirty="0">
                <a:latin typeface="Georgia Pro" panose="02040502050405020303" pitchFamily="18" charset="0"/>
              </a:rPr>
              <a:t>Index page – signature div design guide</a:t>
            </a:r>
          </a:p>
        </p:txBody>
      </p:sp>
      <p:sp>
        <p:nvSpPr>
          <p:cNvPr id="4" name="文字方塊 3">
            <a:extLst>
              <a:ext uri="{FF2B5EF4-FFF2-40B4-BE49-F238E27FC236}">
                <a16:creationId xmlns:a16="http://schemas.microsoft.com/office/drawing/2014/main" id="{81E857C3-17F9-8B47-CB5F-A718F48C6676}"/>
              </a:ext>
            </a:extLst>
          </p:cNvPr>
          <p:cNvSpPr txBox="1"/>
          <p:nvPr/>
        </p:nvSpPr>
        <p:spPr>
          <a:xfrm>
            <a:off x="1097280" y="2323142"/>
            <a:ext cx="4607169" cy="369332"/>
          </a:xfrm>
          <a:prstGeom prst="rect">
            <a:avLst/>
          </a:prstGeom>
          <a:noFill/>
        </p:spPr>
        <p:txBody>
          <a:bodyPr wrap="square" rtlCol="0">
            <a:spAutoFit/>
          </a:bodyPr>
          <a:lstStyle/>
          <a:p>
            <a:pPr marL="285750" indent="-285750">
              <a:buFont typeface="Arial" panose="020B0604020202020204" pitchFamily="34" charset="0"/>
              <a:buChar char="•"/>
            </a:pPr>
            <a:r>
              <a:rPr lang="en-CA" dirty="0">
                <a:latin typeface="Georgia Pro" panose="02040502050405020303" pitchFamily="18" charset="0"/>
              </a:rPr>
              <a:t>div signature background color sequence</a:t>
            </a:r>
          </a:p>
        </p:txBody>
      </p:sp>
      <p:sp>
        <p:nvSpPr>
          <p:cNvPr id="7" name="文字方塊 6">
            <a:extLst>
              <a:ext uri="{FF2B5EF4-FFF2-40B4-BE49-F238E27FC236}">
                <a16:creationId xmlns:a16="http://schemas.microsoft.com/office/drawing/2014/main" id="{2DBF3CA3-9880-D1FD-0AB8-189689AA70A6}"/>
              </a:ext>
            </a:extLst>
          </p:cNvPr>
          <p:cNvSpPr txBox="1"/>
          <p:nvPr/>
        </p:nvSpPr>
        <p:spPr>
          <a:xfrm>
            <a:off x="7691719" y="2041406"/>
            <a:ext cx="3829722" cy="369332"/>
          </a:xfrm>
          <a:prstGeom prst="rect">
            <a:avLst/>
          </a:prstGeom>
          <a:noFill/>
        </p:spPr>
        <p:txBody>
          <a:bodyPr wrap="square" rtlCol="0">
            <a:spAutoFit/>
          </a:bodyPr>
          <a:lstStyle/>
          <a:p>
            <a:pPr marL="285750" indent="-285750">
              <a:buFont typeface="Arial" panose="020B0604020202020204" pitchFamily="34" charset="0"/>
              <a:buChar char="•"/>
            </a:pPr>
            <a:r>
              <a:rPr lang="en-CA" dirty="0">
                <a:latin typeface="Georgia Pro" panose="02040502050405020303" pitchFamily="18" charset="0"/>
              </a:rPr>
              <a:t>div signature font color sequence</a:t>
            </a:r>
          </a:p>
        </p:txBody>
      </p:sp>
      <p:sp>
        <p:nvSpPr>
          <p:cNvPr id="11" name="投影片編號版面配置區 10">
            <a:extLst>
              <a:ext uri="{FF2B5EF4-FFF2-40B4-BE49-F238E27FC236}">
                <a16:creationId xmlns:a16="http://schemas.microsoft.com/office/drawing/2014/main" id="{064B9397-EDC7-502C-8346-2A7B48409557}"/>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15</a:t>
            </a:fld>
            <a:endParaRPr lang="en-CA">
              <a:latin typeface="Georgia Pro" panose="02040502050405020303" pitchFamily="18" charset="0"/>
            </a:endParaRPr>
          </a:p>
        </p:txBody>
      </p:sp>
      <p:sp>
        <p:nvSpPr>
          <p:cNvPr id="12" name="頁尾版面配置區 11">
            <a:extLst>
              <a:ext uri="{FF2B5EF4-FFF2-40B4-BE49-F238E27FC236}">
                <a16:creationId xmlns:a16="http://schemas.microsoft.com/office/drawing/2014/main" id="{325DFE4D-7282-7578-E7BD-7157B317AE2C}"/>
              </a:ext>
            </a:extLst>
          </p:cNvPr>
          <p:cNvSpPr>
            <a:spLocks noGrp="1"/>
          </p:cNvSpPr>
          <p:nvPr>
            <p:ph type="ftr" sz="quarter" idx="11"/>
          </p:nvPr>
        </p:nvSpPr>
        <p:spPr/>
        <p:txBody>
          <a:bodyPr/>
          <a:lstStyle/>
          <a:p>
            <a:r>
              <a:rPr lang="en-CA">
                <a:latin typeface="Georgia Pro" panose="02040502050405020303" pitchFamily="18" charset="0"/>
              </a:rPr>
              <a:t>Group project</a:t>
            </a:r>
          </a:p>
        </p:txBody>
      </p:sp>
      <p:sp>
        <p:nvSpPr>
          <p:cNvPr id="13" name="橢圓 5">
            <a:extLst>
              <a:ext uri="{FF2B5EF4-FFF2-40B4-BE49-F238E27FC236}">
                <a16:creationId xmlns:a16="http://schemas.microsoft.com/office/drawing/2014/main" id="{3D48EDDD-7EF7-476A-8662-32237298ADC3}"/>
              </a:ext>
            </a:extLst>
          </p:cNvPr>
          <p:cNvSpPr>
            <a:spLocks noChangeAspect="1"/>
          </p:cNvSpPr>
          <p:nvPr/>
        </p:nvSpPr>
        <p:spPr>
          <a:xfrm>
            <a:off x="5423648" y="3786197"/>
            <a:ext cx="1344704" cy="1211526"/>
          </a:xfrm>
          <a:prstGeom prst="ellipse">
            <a:avLst/>
          </a:prstGeom>
          <a:solidFill>
            <a:srgbClr val="EFE2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solidFill>
                  <a:schemeClr val="tx1"/>
                </a:solidFill>
                <a:latin typeface="Georgia Pro" panose="02040502050405020303" pitchFamily="18" charset="0"/>
              </a:rPr>
              <a:t>#efe2d2</a:t>
            </a:r>
          </a:p>
        </p:txBody>
      </p:sp>
      <p:sp>
        <p:nvSpPr>
          <p:cNvPr id="14" name="橢圓 6">
            <a:extLst>
              <a:ext uri="{FF2B5EF4-FFF2-40B4-BE49-F238E27FC236}">
                <a16:creationId xmlns:a16="http://schemas.microsoft.com/office/drawing/2014/main" id="{4CBE45A2-D7A8-4F03-8F28-2C47B546FC9B}"/>
              </a:ext>
            </a:extLst>
          </p:cNvPr>
          <p:cNvSpPr>
            <a:spLocks noChangeAspect="1"/>
          </p:cNvSpPr>
          <p:nvPr/>
        </p:nvSpPr>
        <p:spPr>
          <a:xfrm>
            <a:off x="1197743" y="3530471"/>
            <a:ext cx="1530536" cy="1379745"/>
          </a:xfrm>
          <a:prstGeom prst="ellipse">
            <a:avLst/>
          </a:prstGeom>
          <a:solidFill>
            <a:srgbClr val="F3EE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Georgia Pro" panose="02040502050405020303" pitchFamily="18" charset="0"/>
              </a:rPr>
              <a:t>#f3eee8</a:t>
            </a:r>
          </a:p>
        </p:txBody>
      </p:sp>
      <p:sp>
        <p:nvSpPr>
          <p:cNvPr id="15" name="橢圓 8">
            <a:extLst>
              <a:ext uri="{FF2B5EF4-FFF2-40B4-BE49-F238E27FC236}">
                <a16:creationId xmlns:a16="http://schemas.microsoft.com/office/drawing/2014/main" id="{C5E7B30A-8D31-46CA-99B9-7E5F7D677C61}"/>
              </a:ext>
            </a:extLst>
          </p:cNvPr>
          <p:cNvSpPr>
            <a:spLocks noChangeAspect="1"/>
          </p:cNvSpPr>
          <p:nvPr/>
        </p:nvSpPr>
        <p:spPr>
          <a:xfrm>
            <a:off x="3217221" y="3546966"/>
            <a:ext cx="1530536" cy="1450757"/>
          </a:xfrm>
          <a:prstGeom prst="ellipse">
            <a:avLst/>
          </a:prstGeom>
          <a:solidFill>
            <a:srgbClr val="F1F2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HK" b="0" dirty="0">
                <a:solidFill>
                  <a:schemeClr val="tx1"/>
                </a:solidFill>
                <a:effectLst/>
                <a:latin typeface="Georgia Pro" panose="02040502050405020303" pitchFamily="18" charset="0"/>
              </a:rPr>
              <a:t>#f1f2eb</a:t>
            </a:r>
          </a:p>
        </p:txBody>
      </p:sp>
      <p:sp>
        <p:nvSpPr>
          <p:cNvPr id="16" name="文字方塊 3">
            <a:extLst>
              <a:ext uri="{FF2B5EF4-FFF2-40B4-BE49-F238E27FC236}">
                <a16:creationId xmlns:a16="http://schemas.microsoft.com/office/drawing/2014/main" id="{8D452597-DD89-445A-9449-9F3CF19FD80B}"/>
              </a:ext>
            </a:extLst>
          </p:cNvPr>
          <p:cNvSpPr txBox="1"/>
          <p:nvPr/>
        </p:nvSpPr>
        <p:spPr>
          <a:xfrm>
            <a:off x="1023726" y="2794186"/>
            <a:ext cx="1878570" cy="369332"/>
          </a:xfrm>
          <a:prstGeom prst="rect">
            <a:avLst/>
          </a:prstGeom>
          <a:noFill/>
        </p:spPr>
        <p:txBody>
          <a:bodyPr wrap="square" rtlCol="0">
            <a:spAutoFit/>
          </a:bodyPr>
          <a:lstStyle/>
          <a:p>
            <a:r>
              <a:rPr lang="en-CA" dirty="0">
                <a:latin typeface="Georgia Pro" panose="02040502050405020303" pitchFamily="18" charset="0"/>
              </a:rPr>
              <a:t>Background div:</a:t>
            </a:r>
          </a:p>
        </p:txBody>
      </p:sp>
      <p:sp>
        <p:nvSpPr>
          <p:cNvPr id="17" name="文字方塊 3">
            <a:extLst>
              <a:ext uri="{FF2B5EF4-FFF2-40B4-BE49-F238E27FC236}">
                <a16:creationId xmlns:a16="http://schemas.microsoft.com/office/drawing/2014/main" id="{39EB1D78-2019-4D83-B7A1-2CA51397F7BE}"/>
              </a:ext>
            </a:extLst>
          </p:cNvPr>
          <p:cNvSpPr txBox="1"/>
          <p:nvPr/>
        </p:nvSpPr>
        <p:spPr>
          <a:xfrm>
            <a:off x="3277628" y="2794186"/>
            <a:ext cx="1478931" cy="369332"/>
          </a:xfrm>
          <a:prstGeom prst="rect">
            <a:avLst/>
          </a:prstGeom>
          <a:noFill/>
        </p:spPr>
        <p:txBody>
          <a:bodyPr wrap="square" rtlCol="0">
            <a:spAutoFit/>
          </a:bodyPr>
          <a:lstStyle/>
          <a:p>
            <a:r>
              <a:rPr lang="en-CA" dirty="0">
                <a:latin typeface="Georgia Pro" panose="02040502050405020303" pitchFamily="18" charset="0"/>
              </a:rPr>
              <a:t>Section div:</a:t>
            </a:r>
          </a:p>
        </p:txBody>
      </p:sp>
      <p:sp>
        <p:nvSpPr>
          <p:cNvPr id="18" name="文字方塊 3">
            <a:extLst>
              <a:ext uri="{FF2B5EF4-FFF2-40B4-BE49-F238E27FC236}">
                <a16:creationId xmlns:a16="http://schemas.microsoft.com/office/drawing/2014/main" id="{174C73B9-B7E9-4A58-ABF7-13D30B7A2846}"/>
              </a:ext>
            </a:extLst>
          </p:cNvPr>
          <p:cNvSpPr txBox="1"/>
          <p:nvPr/>
        </p:nvSpPr>
        <p:spPr>
          <a:xfrm>
            <a:off x="4811568" y="2794186"/>
            <a:ext cx="2633469" cy="923330"/>
          </a:xfrm>
          <a:prstGeom prst="rect">
            <a:avLst/>
          </a:prstGeom>
          <a:noFill/>
        </p:spPr>
        <p:txBody>
          <a:bodyPr wrap="square" rtlCol="0">
            <a:spAutoFit/>
          </a:bodyPr>
          <a:lstStyle/>
          <a:p>
            <a:pPr algn="ctr"/>
            <a:r>
              <a:rPr lang="en-CA" dirty="0">
                <a:latin typeface="Georgia Pro" panose="02040502050405020303" pitchFamily="18" charset="0"/>
              </a:rPr>
              <a:t>Advice section div </a:t>
            </a:r>
          </a:p>
          <a:p>
            <a:pPr algn="ctr"/>
            <a:r>
              <a:rPr lang="en-CA" dirty="0">
                <a:latin typeface="Georgia Pro" panose="02040502050405020303" pitchFamily="18" charset="0"/>
              </a:rPr>
              <a:t>(a different color for this dynamic section):</a:t>
            </a:r>
          </a:p>
        </p:txBody>
      </p:sp>
      <p:sp>
        <p:nvSpPr>
          <p:cNvPr id="19" name="橢圓 8">
            <a:extLst>
              <a:ext uri="{FF2B5EF4-FFF2-40B4-BE49-F238E27FC236}">
                <a16:creationId xmlns:a16="http://schemas.microsoft.com/office/drawing/2014/main" id="{EF26B5E8-E534-4FE5-B22B-2E5F5C8534F5}"/>
              </a:ext>
            </a:extLst>
          </p:cNvPr>
          <p:cNvSpPr>
            <a:spLocks noChangeAspect="1"/>
          </p:cNvSpPr>
          <p:nvPr/>
        </p:nvSpPr>
        <p:spPr>
          <a:xfrm>
            <a:off x="10125527" y="2942224"/>
            <a:ext cx="1581423" cy="1515135"/>
          </a:xfrm>
          <a:prstGeom prst="ellipse">
            <a:avLst/>
          </a:prstGeom>
          <a:solidFill>
            <a:srgbClr val="8A817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HK" b="0" dirty="0">
                <a:solidFill>
                  <a:schemeClr val="bg1"/>
                </a:solidFill>
                <a:effectLst/>
                <a:latin typeface="Consolas" panose="020B0609020204030204" pitchFamily="49" charset="0"/>
              </a:rPr>
              <a:t>#</a:t>
            </a:r>
            <a:r>
              <a:rPr lang="en-HK" b="0" dirty="0">
                <a:solidFill>
                  <a:schemeClr val="bg1"/>
                </a:solidFill>
                <a:effectLst/>
                <a:latin typeface="Georgia Pro" panose="02040502050405020303" pitchFamily="18" charset="0"/>
              </a:rPr>
              <a:t>8a817c</a:t>
            </a:r>
          </a:p>
        </p:txBody>
      </p:sp>
      <p:sp>
        <p:nvSpPr>
          <p:cNvPr id="20" name="橢圓 8">
            <a:extLst>
              <a:ext uri="{FF2B5EF4-FFF2-40B4-BE49-F238E27FC236}">
                <a16:creationId xmlns:a16="http://schemas.microsoft.com/office/drawing/2014/main" id="{C1CAAE43-E235-4BE6-9A40-2249693C77E2}"/>
              </a:ext>
            </a:extLst>
          </p:cNvPr>
          <p:cNvSpPr>
            <a:spLocks noChangeAspect="1"/>
          </p:cNvSpPr>
          <p:nvPr/>
        </p:nvSpPr>
        <p:spPr>
          <a:xfrm>
            <a:off x="8218959" y="2976305"/>
            <a:ext cx="1581423" cy="1470958"/>
          </a:xfrm>
          <a:prstGeom prst="ellipse">
            <a:avLst/>
          </a:prstGeom>
          <a:solidFill>
            <a:srgbClr val="13348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HK" b="0" dirty="0">
                <a:solidFill>
                  <a:schemeClr val="bg1"/>
                </a:solidFill>
                <a:effectLst/>
                <a:latin typeface="Georgia Pro" panose="02040502050405020303" pitchFamily="18" charset="0"/>
              </a:rPr>
              <a:t>#13348e</a:t>
            </a:r>
          </a:p>
        </p:txBody>
      </p:sp>
      <p:sp>
        <p:nvSpPr>
          <p:cNvPr id="21" name="橢圓 8">
            <a:extLst>
              <a:ext uri="{FF2B5EF4-FFF2-40B4-BE49-F238E27FC236}">
                <a16:creationId xmlns:a16="http://schemas.microsoft.com/office/drawing/2014/main" id="{428FAD85-17B6-42D7-8FF5-3C9267F0ECAF}"/>
              </a:ext>
            </a:extLst>
          </p:cNvPr>
          <p:cNvSpPr/>
          <p:nvPr/>
        </p:nvSpPr>
        <p:spPr>
          <a:xfrm>
            <a:off x="8165023" y="4778049"/>
            <a:ext cx="1735435" cy="1573047"/>
          </a:xfrm>
          <a:prstGeom prst="ellipse">
            <a:avLst/>
          </a:prstGeom>
          <a:solidFill>
            <a:srgbClr val="F64C7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HK" b="0" dirty="0">
                <a:solidFill>
                  <a:schemeClr val="bg1"/>
                </a:solidFill>
                <a:effectLst/>
                <a:latin typeface="Georgia Pro" panose="02040502050405020303" pitchFamily="18" charset="0"/>
              </a:rPr>
              <a:t>#F64C72</a:t>
            </a:r>
          </a:p>
        </p:txBody>
      </p:sp>
      <p:sp>
        <p:nvSpPr>
          <p:cNvPr id="22" name="橢圓 8">
            <a:extLst>
              <a:ext uri="{FF2B5EF4-FFF2-40B4-BE49-F238E27FC236}">
                <a16:creationId xmlns:a16="http://schemas.microsoft.com/office/drawing/2014/main" id="{1D0802F5-D1EB-491C-9CA0-271DBBA82D72}"/>
              </a:ext>
            </a:extLst>
          </p:cNvPr>
          <p:cNvSpPr>
            <a:spLocks noChangeAspect="1"/>
          </p:cNvSpPr>
          <p:nvPr/>
        </p:nvSpPr>
        <p:spPr>
          <a:xfrm>
            <a:off x="10304008" y="4910216"/>
            <a:ext cx="1581424" cy="1412275"/>
          </a:xfrm>
          <a:prstGeom prst="ellipse">
            <a:avLst/>
          </a:prstGeom>
          <a:solidFill>
            <a:srgbClr val="6C584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HK" b="0" dirty="0">
                <a:solidFill>
                  <a:schemeClr val="bg1"/>
                </a:solidFill>
                <a:effectLst/>
                <a:latin typeface="Consolas" panose="020B0609020204030204" pitchFamily="49" charset="0"/>
              </a:rPr>
              <a:t>#</a:t>
            </a:r>
            <a:r>
              <a:rPr lang="en-HK" b="0" dirty="0">
                <a:solidFill>
                  <a:schemeClr val="bg1"/>
                </a:solidFill>
                <a:effectLst/>
                <a:latin typeface="Georgia Pro" panose="02040502050405020303" pitchFamily="18" charset="0"/>
              </a:rPr>
              <a:t>6c584c</a:t>
            </a:r>
          </a:p>
        </p:txBody>
      </p:sp>
      <p:sp>
        <p:nvSpPr>
          <p:cNvPr id="23" name="文字方塊 6">
            <a:extLst>
              <a:ext uri="{FF2B5EF4-FFF2-40B4-BE49-F238E27FC236}">
                <a16:creationId xmlns:a16="http://schemas.microsoft.com/office/drawing/2014/main" id="{98CFB205-3827-4517-B823-2275BE7EBA1A}"/>
              </a:ext>
            </a:extLst>
          </p:cNvPr>
          <p:cNvSpPr txBox="1"/>
          <p:nvPr/>
        </p:nvSpPr>
        <p:spPr>
          <a:xfrm>
            <a:off x="7691719" y="2507808"/>
            <a:ext cx="3829722" cy="369332"/>
          </a:xfrm>
          <a:prstGeom prst="rect">
            <a:avLst/>
          </a:prstGeom>
          <a:noFill/>
        </p:spPr>
        <p:txBody>
          <a:bodyPr wrap="square" rtlCol="0">
            <a:spAutoFit/>
          </a:bodyPr>
          <a:lstStyle/>
          <a:p>
            <a:r>
              <a:rPr lang="en-CA" dirty="0">
                <a:latin typeface="Georgia Pro" panose="02040502050405020303" pitchFamily="18" charset="0"/>
              </a:rPr>
              <a:t>Text (static status):</a:t>
            </a:r>
          </a:p>
        </p:txBody>
      </p:sp>
      <p:sp>
        <p:nvSpPr>
          <p:cNvPr id="24" name="文字方塊 6">
            <a:extLst>
              <a:ext uri="{FF2B5EF4-FFF2-40B4-BE49-F238E27FC236}">
                <a16:creationId xmlns:a16="http://schemas.microsoft.com/office/drawing/2014/main" id="{89081242-E691-43E7-BC7D-718680C8346F}"/>
              </a:ext>
            </a:extLst>
          </p:cNvPr>
          <p:cNvSpPr txBox="1"/>
          <p:nvPr/>
        </p:nvSpPr>
        <p:spPr>
          <a:xfrm>
            <a:off x="7691719" y="4457359"/>
            <a:ext cx="2218757" cy="369332"/>
          </a:xfrm>
          <a:prstGeom prst="rect">
            <a:avLst/>
          </a:prstGeom>
          <a:noFill/>
        </p:spPr>
        <p:txBody>
          <a:bodyPr wrap="square" rtlCol="0">
            <a:spAutoFit/>
          </a:bodyPr>
          <a:lstStyle/>
          <a:p>
            <a:r>
              <a:rPr lang="en-CA" dirty="0">
                <a:latin typeface="Georgia Pro" panose="02040502050405020303" pitchFamily="18" charset="0"/>
              </a:rPr>
              <a:t>Text (hover status):</a:t>
            </a:r>
          </a:p>
        </p:txBody>
      </p:sp>
    </p:spTree>
    <p:extLst>
      <p:ext uri="{BB962C8B-B14F-4D97-AF65-F5344CB8AC3E}">
        <p14:creationId xmlns:p14="http://schemas.microsoft.com/office/powerpoint/2010/main" val="2870761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B7DD928-1D95-1EF3-C7A8-5656DEE92712}"/>
              </a:ext>
            </a:extLst>
          </p:cNvPr>
          <p:cNvSpPr>
            <a:spLocks noGrp="1"/>
          </p:cNvSpPr>
          <p:nvPr>
            <p:ph type="title"/>
          </p:nvPr>
        </p:nvSpPr>
        <p:spPr/>
        <p:txBody>
          <a:bodyPr/>
          <a:lstStyle/>
          <a:p>
            <a:r>
              <a:rPr lang="en-CA" dirty="0">
                <a:latin typeface="Georgia Pro" panose="02040502050405020303" pitchFamily="18" charset="0"/>
              </a:rPr>
              <a:t>5. Semantic design guide</a:t>
            </a:r>
          </a:p>
        </p:txBody>
      </p:sp>
      <p:sp>
        <p:nvSpPr>
          <p:cNvPr id="3" name="內容版面配置區 2">
            <a:extLst>
              <a:ext uri="{FF2B5EF4-FFF2-40B4-BE49-F238E27FC236}">
                <a16:creationId xmlns:a16="http://schemas.microsoft.com/office/drawing/2014/main" id="{18C12FCC-003E-78C3-D896-D852100C28F8}"/>
              </a:ext>
            </a:extLst>
          </p:cNvPr>
          <p:cNvSpPr>
            <a:spLocks noGrp="1"/>
          </p:cNvSpPr>
          <p:nvPr>
            <p:ph idx="1"/>
          </p:nvPr>
        </p:nvSpPr>
        <p:spPr/>
        <p:txBody>
          <a:bodyPr>
            <a:normAutofit/>
          </a:bodyPr>
          <a:lstStyle/>
          <a:p>
            <a:pPr marL="0" indent="0" algn="ctr">
              <a:buNone/>
            </a:pPr>
            <a:r>
              <a:rPr lang="en-CA" b="1" dirty="0">
                <a:latin typeface="Georgia Pro" panose="02040502050405020303" pitchFamily="18" charset="0"/>
              </a:rPr>
              <a:t>Header and</a:t>
            </a:r>
            <a:r>
              <a:rPr lang="zh-TW" altLang="en-US" b="1" dirty="0">
                <a:latin typeface="Georgia Pro" panose="02040502050405020303" pitchFamily="18" charset="0"/>
              </a:rPr>
              <a:t> </a:t>
            </a:r>
            <a:r>
              <a:rPr lang="en-CA" altLang="zh-TW" b="1" dirty="0">
                <a:latin typeface="Georgia Pro" panose="02040502050405020303" pitchFamily="18" charset="0"/>
              </a:rPr>
              <a:t>Nav</a:t>
            </a:r>
          </a:p>
          <a:p>
            <a:pPr marL="0" indent="0">
              <a:buNone/>
            </a:pPr>
            <a:r>
              <a:rPr lang="en-US" dirty="0">
                <a:latin typeface="Georgia Pro" panose="02040502050405020303" pitchFamily="18" charset="0"/>
              </a:rPr>
              <a:t>The navigation bar utilizes a white background to highlight the blue logo. Nav items incorporate a different shade of blue for consistency. </a:t>
            </a:r>
          </a:p>
          <a:p>
            <a:pPr marL="0" indent="0">
              <a:buNone/>
            </a:pPr>
            <a:r>
              <a:rPr lang="en-US" dirty="0">
                <a:latin typeface="Georgia Pro" panose="02040502050405020303" pitchFamily="18" charset="0"/>
              </a:rPr>
              <a:t>A darker blue, in contrast to the light blue of the logo, is used for the navigation text to avoid it resembling a hyperlink too closely.</a:t>
            </a:r>
            <a:endParaRPr lang="en-CA" b="0" dirty="0">
              <a:solidFill>
                <a:schemeClr val="tx1"/>
              </a:solidFill>
              <a:effectLst/>
              <a:latin typeface="Georgia Pro" panose="02040502050405020303" pitchFamily="18" charset="0"/>
            </a:endParaRPr>
          </a:p>
          <a:p>
            <a:pPr marL="0" indent="0">
              <a:buNone/>
            </a:pPr>
            <a:endParaRPr lang="en-CA" dirty="0">
              <a:latin typeface="Georgia Pro" panose="02040502050405020303" pitchFamily="18" charset="0"/>
            </a:endParaRPr>
          </a:p>
        </p:txBody>
      </p:sp>
      <p:sp>
        <p:nvSpPr>
          <p:cNvPr id="7" name="投影片編號版面配置區 6">
            <a:extLst>
              <a:ext uri="{FF2B5EF4-FFF2-40B4-BE49-F238E27FC236}">
                <a16:creationId xmlns:a16="http://schemas.microsoft.com/office/drawing/2014/main" id="{8E23A3F9-9299-9396-AA30-E79567098B9B}"/>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16</a:t>
            </a:fld>
            <a:endParaRPr lang="en-CA">
              <a:latin typeface="Georgia Pro" panose="02040502050405020303" pitchFamily="18" charset="0"/>
            </a:endParaRPr>
          </a:p>
        </p:txBody>
      </p:sp>
      <p:sp>
        <p:nvSpPr>
          <p:cNvPr id="8" name="頁尾版面配置區 7">
            <a:extLst>
              <a:ext uri="{FF2B5EF4-FFF2-40B4-BE49-F238E27FC236}">
                <a16:creationId xmlns:a16="http://schemas.microsoft.com/office/drawing/2014/main" id="{A20624DA-730D-BB28-8B91-D02E52DFD523}"/>
              </a:ext>
            </a:extLst>
          </p:cNvPr>
          <p:cNvSpPr>
            <a:spLocks noGrp="1"/>
          </p:cNvSpPr>
          <p:nvPr>
            <p:ph type="ftr" sz="quarter" idx="11"/>
          </p:nvPr>
        </p:nvSpPr>
        <p:spPr/>
        <p:txBody>
          <a:bodyPr/>
          <a:lstStyle/>
          <a:p>
            <a:r>
              <a:rPr lang="en-CA">
                <a:latin typeface="Georgia Pro" panose="02040502050405020303" pitchFamily="18" charset="0"/>
              </a:rPr>
              <a:t>Group project</a:t>
            </a:r>
          </a:p>
        </p:txBody>
      </p:sp>
      <p:pic>
        <p:nvPicPr>
          <p:cNvPr id="5" name="Picture 4">
            <a:extLst>
              <a:ext uri="{FF2B5EF4-FFF2-40B4-BE49-F238E27FC236}">
                <a16:creationId xmlns:a16="http://schemas.microsoft.com/office/drawing/2014/main" id="{58858984-5C36-D567-2E02-8BF1E82AFB61}"/>
              </a:ext>
            </a:extLst>
          </p:cNvPr>
          <p:cNvPicPr>
            <a:picLocks noChangeAspect="1"/>
          </p:cNvPicPr>
          <p:nvPr/>
        </p:nvPicPr>
        <p:blipFill>
          <a:blip r:embed="rId2"/>
          <a:stretch>
            <a:fillRect/>
          </a:stretch>
        </p:blipFill>
        <p:spPr>
          <a:xfrm>
            <a:off x="1366177" y="3857414"/>
            <a:ext cx="9459645" cy="924054"/>
          </a:xfrm>
          <a:prstGeom prst="rect">
            <a:avLst/>
          </a:prstGeom>
        </p:spPr>
      </p:pic>
    </p:spTree>
    <p:extLst>
      <p:ext uri="{BB962C8B-B14F-4D97-AF65-F5344CB8AC3E}">
        <p14:creationId xmlns:p14="http://schemas.microsoft.com/office/powerpoint/2010/main" val="14239615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B7DD928-1D95-1EF3-C7A8-5656DEE92712}"/>
              </a:ext>
            </a:extLst>
          </p:cNvPr>
          <p:cNvSpPr>
            <a:spLocks noGrp="1"/>
          </p:cNvSpPr>
          <p:nvPr>
            <p:ph type="title"/>
          </p:nvPr>
        </p:nvSpPr>
        <p:spPr/>
        <p:txBody>
          <a:bodyPr/>
          <a:lstStyle/>
          <a:p>
            <a:r>
              <a:rPr lang="en-CA" dirty="0">
                <a:latin typeface="Georgia Pro" panose="02040502050405020303" pitchFamily="18" charset="0"/>
              </a:rPr>
              <a:t>5. Semantic design guide</a:t>
            </a:r>
          </a:p>
        </p:txBody>
      </p:sp>
      <p:sp>
        <p:nvSpPr>
          <p:cNvPr id="3" name="內容版面配置區 2">
            <a:extLst>
              <a:ext uri="{FF2B5EF4-FFF2-40B4-BE49-F238E27FC236}">
                <a16:creationId xmlns:a16="http://schemas.microsoft.com/office/drawing/2014/main" id="{18C12FCC-003E-78C3-D896-D852100C28F8}"/>
              </a:ext>
            </a:extLst>
          </p:cNvPr>
          <p:cNvSpPr>
            <a:spLocks noGrp="1"/>
          </p:cNvSpPr>
          <p:nvPr>
            <p:ph idx="1"/>
          </p:nvPr>
        </p:nvSpPr>
        <p:spPr/>
        <p:txBody>
          <a:bodyPr>
            <a:normAutofit/>
          </a:bodyPr>
          <a:lstStyle/>
          <a:p>
            <a:pPr marL="292608" lvl="1" indent="0" algn="ctr">
              <a:buNone/>
            </a:pPr>
            <a:r>
              <a:rPr lang="en-US" dirty="0">
                <a:latin typeface="Georgia Pro" panose="02040502050405020303" pitchFamily="18" charset="0"/>
              </a:rPr>
              <a:t> </a:t>
            </a:r>
            <a:r>
              <a:rPr lang="en-US" b="1" dirty="0">
                <a:latin typeface="Georgia Pro" panose="02040502050405020303" pitchFamily="18" charset="0"/>
              </a:rPr>
              <a:t>Photo Slideshow</a:t>
            </a:r>
            <a:r>
              <a:rPr lang="en-US" dirty="0">
                <a:latin typeface="Georgia Pro" panose="02040502050405020303" pitchFamily="18" charset="0"/>
              </a:rPr>
              <a:t> </a:t>
            </a:r>
          </a:p>
          <a:p>
            <a:pPr marL="292608" lvl="1" indent="0">
              <a:buNone/>
            </a:pPr>
            <a:r>
              <a:rPr lang="en-US" dirty="0">
                <a:latin typeface="Georgia Pro" panose="02040502050405020303" pitchFamily="18" charset="0"/>
              </a:rPr>
              <a:t>A slideshow on the main page designed to capture the attention of visitors with photos of dogs. Text has been added to the images to make them informative.</a:t>
            </a:r>
            <a:endParaRPr lang="en-CA" dirty="0">
              <a:latin typeface="Georgia Pro" panose="02040502050405020303" pitchFamily="18" charset="0"/>
            </a:endParaRPr>
          </a:p>
          <a:p>
            <a:endParaRPr lang="en-CA" b="0" dirty="0">
              <a:solidFill>
                <a:srgbClr val="CCCCCC"/>
              </a:solidFill>
              <a:effectLst/>
              <a:latin typeface="Georgia Pro" panose="02040502050405020303" pitchFamily="18" charset="0"/>
            </a:endParaRPr>
          </a:p>
          <a:p>
            <a:pPr marL="0" indent="0">
              <a:buNone/>
            </a:pPr>
            <a:endParaRPr lang="en-CA" dirty="0">
              <a:latin typeface="Georgia Pro" panose="02040502050405020303" pitchFamily="18" charset="0"/>
            </a:endParaRPr>
          </a:p>
        </p:txBody>
      </p:sp>
      <p:sp>
        <p:nvSpPr>
          <p:cNvPr id="7" name="投影片編號版面配置區 6">
            <a:extLst>
              <a:ext uri="{FF2B5EF4-FFF2-40B4-BE49-F238E27FC236}">
                <a16:creationId xmlns:a16="http://schemas.microsoft.com/office/drawing/2014/main" id="{8E23A3F9-9299-9396-AA30-E79567098B9B}"/>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17</a:t>
            </a:fld>
            <a:endParaRPr lang="en-CA">
              <a:latin typeface="Georgia Pro" panose="02040502050405020303" pitchFamily="18" charset="0"/>
            </a:endParaRPr>
          </a:p>
        </p:txBody>
      </p:sp>
      <p:sp>
        <p:nvSpPr>
          <p:cNvPr id="8" name="頁尾版面配置區 7">
            <a:extLst>
              <a:ext uri="{FF2B5EF4-FFF2-40B4-BE49-F238E27FC236}">
                <a16:creationId xmlns:a16="http://schemas.microsoft.com/office/drawing/2014/main" id="{A20624DA-730D-BB28-8B91-D02E52DFD523}"/>
              </a:ext>
            </a:extLst>
          </p:cNvPr>
          <p:cNvSpPr>
            <a:spLocks noGrp="1"/>
          </p:cNvSpPr>
          <p:nvPr>
            <p:ph type="ftr" sz="quarter" idx="11"/>
          </p:nvPr>
        </p:nvSpPr>
        <p:spPr/>
        <p:txBody>
          <a:bodyPr/>
          <a:lstStyle/>
          <a:p>
            <a:r>
              <a:rPr lang="en-CA">
                <a:latin typeface="Georgia Pro" panose="02040502050405020303" pitchFamily="18" charset="0"/>
              </a:rPr>
              <a:t>Group project</a:t>
            </a:r>
          </a:p>
        </p:txBody>
      </p:sp>
      <p:pic>
        <p:nvPicPr>
          <p:cNvPr id="6" name="Picture 5">
            <a:extLst>
              <a:ext uri="{FF2B5EF4-FFF2-40B4-BE49-F238E27FC236}">
                <a16:creationId xmlns:a16="http://schemas.microsoft.com/office/drawing/2014/main" id="{6D9A19D0-90DE-099F-793B-8C474FC04C00}"/>
              </a:ext>
            </a:extLst>
          </p:cNvPr>
          <p:cNvPicPr>
            <a:picLocks noChangeAspect="1"/>
          </p:cNvPicPr>
          <p:nvPr/>
        </p:nvPicPr>
        <p:blipFill>
          <a:blip r:embed="rId3"/>
          <a:stretch>
            <a:fillRect/>
          </a:stretch>
        </p:blipFill>
        <p:spPr>
          <a:xfrm>
            <a:off x="3378552" y="2884786"/>
            <a:ext cx="5434896" cy="3258138"/>
          </a:xfrm>
          <a:prstGeom prst="rect">
            <a:avLst/>
          </a:prstGeom>
        </p:spPr>
      </p:pic>
    </p:spTree>
    <p:extLst>
      <p:ext uri="{BB962C8B-B14F-4D97-AF65-F5344CB8AC3E}">
        <p14:creationId xmlns:p14="http://schemas.microsoft.com/office/powerpoint/2010/main" val="10721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B7DD928-1D95-1EF3-C7A8-5656DEE92712}"/>
              </a:ext>
            </a:extLst>
          </p:cNvPr>
          <p:cNvSpPr>
            <a:spLocks noGrp="1"/>
          </p:cNvSpPr>
          <p:nvPr>
            <p:ph type="title"/>
          </p:nvPr>
        </p:nvSpPr>
        <p:spPr/>
        <p:txBody>
          <a:bodyPr/>
          <a:lstStyle/>
          <a:p>
            <a:r>
              <a:rPr lang="en-CA" dirty="0">
                <a:latin typeface="Georgia Pro" panose="02040502050405020303" pitchFamily="18" charset="0"/>
              </a:rPr>
              <a:t>5. Semantic design guide</a:t>
            </a:r>
          </a:p>
        </p:txBody>
      </p:sp>
      <p:sp>
        <p:nvSpPr>
          <p:cNvPr id="3" name="內容版面配置區 2">
            <a:extLst>
              <a:ext uri="{FF2B5EF4-FFF2-40B4-BE49-F238E27FC236}">
                <a16:creationId xmlns:a16="http://schemas.microsoft.com/office/drawing/2014/main" id="{18C12FCC-003E-78C3-D896-D852100C28F8}"/>
              </a:ext>
            </a:extLst>
          </p:cNvPr>
          <p:cNvSpPr>
            <a:spLocks noGrp="1"/>
          </p:cNvSpPr>
          <p:nvPr>
            <p:ph idx="1"/>
          </p:nvPr>
        </p:nvSpPr>
        <p:spPr/>
        <p:txBody>
          <a:bodyPr>
            <a:normAutofit/>
          </a:bodyPr>
          <a:lstStyle/>
          <a:p>
            <a:pPr marL="0" indent="0" algn="ctr">
              <a:buNone/>
            </a:pPr>
            <a:r>
              <a:rPr lang="en-US" b="1" dirty="0">
                <a:solidFill>
                  <a:srgbClr val="374151"/>
                </a:solidFill>
                <a:latin typeface="Georgia Pro" panose="02040502050405020303" pitchFamily="18" charset="0"/>
              </a:rPr>
              <a:t>I</a:t>
            </a:r>
            <a:r>
              <a:rPr lang="en-US" b="1" i="0" dirty="0">
                <a:solidFill>
                  <a:srgbClr val="374151"/>
                </a:solidFill>
                <a:effectLst/>
                <a:latin typeface="Georgia Pro" panose="02040502050405020303" pitchFamily="18" charset="0"/>
              </a:rPr>
              <a:t>ntro </a:t>
            </a:r>
            <a:r>
              <a:rPr lang="en-US" b="1" i="0" dirty="0" err="1">
                <a:solidFill>
                  <a:srgbClr val="374151"/>
                </a:solidFill>
                <a:effectLst/>
                <a:latin typeface="Georgia Pro" panose="02040502050405020303" pitchFamily="18" charset="0"/>
              </a:rPr>
              <a:t>Div</a:t>
            </a:r>
            <a:endParaRPr lang="en-US" b="1" i="0" dirty="0">
              <a:solidFill>
                <a:srgbClr val="374151"/>
              </a:solidFill>
              <a:effectLst/>
              <a:latin typeface="Georgia Pro" panose="02040502050405020303" pitchFamily="18" charset="0"/>
            </a:endParaRPr>
          </a:p>
          <a:p>
            <a:pPr marL="0" indent="0">
              <a:buNone/>
            </a:pPr>
            <a:r>
              <a:rPr lang="en-US" b="0" i="0" dirty="0" err="1">
                <a:solidFill>
                  <a:srgbClr val="374151"/>
                </a:solidFill>
                <a:effectLst/>
                <a:latin typeface="Georgia Pro" panose="02040502050405020303" pitchFamily="18" charset="0"/>
              </a:rPr>
              <a:t>Puppedia's</a:t>
            </a:r>
            <a:r>
              <a:rPr lang="en-US" b="0" i="0" dirty="0">
                <a:solidFill>
                  <a:srgbClr val="374151"/>
                </a:solidFill>
                <a:effectLst/>
                <a:latin typeface="Georgia Pro" panose="02040502050405020303" pitchFamily="18" charset="0"/>
              </a:rPr>
              <a:t> intro section is positioned as the second div on the page. It provides users with all the information they need before exploring the rest of the page. Each section is distinguished by a different color from the background, serving as an indicator of where the div begins and ends.</a:t>
            </a:r>
            <a:endParaRPr lang="en-CA" b="0" dirty="0">
              <a:solidFill>
                <a:srgbClr val="CCCCCC"/>
              </a:solidFill>
              <a:effectLst/>
              <a:latin typeface="Georgia Pro" panose="02040502050405020303" pitchFamily="18" charset="0"/>
            </a:endParaRPr>
          </a:p>
          <a:p>
            <a:pPr marL="0" indent="0">
              <a:buNone/>
            </a:pPr>
            <a:endParaRPr lang="en-CA" dirty="0">
              <a:latin typeface="Georgia Pro" panose="02040502050405020303" pitchFamily="18" charset="0"/>
            </a:endParaRPr>
          </a:p>
        </p:txBody>
      </p:sp>
      <p:sp>
        <p:nvSpPr>
          <p:cNvPr id="7" name="投影片編號版面配置區 6">
            <a:extLst>
              <a:ext uri="{FF2B5EF4-FFF2-40B4-BE49-F238E27FC236}">
                <a16:creationId xmlns:a16="http://schemas.microsoft.com/office/drawing/2014/main" id="{8E23A3F9-9299-9396-AA30-E79567098B9B}"/>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18</a:t>
            </a:fld>
            <a:endParaRPr lang="en-CA">
              <a:latin typeface="Georgia Pro" panose="02040502050405020303" pitchFamily="18" charset="0"/>
            </a:endParaRPr>
          </a:p>
        </p:txBody>
      </p:sp>
      <p:sp>
        <p:nvSpPr>
          <p:cNvPr id="8" name="頁尾版面配置區 7">
            <a:extLst>
              <a:ext uri="{FF2B5EF4-FFF2-40B4-BE49-F238E27FC236}">
                <a16:creationId xmlns:a16="http://schemas.microsoft.com/office/drawing/2014/main" id="{A20624DA-730D-BB28-8B91-D02E52DFD523}"/>
              </a:ext>
            </a:extLst>
          </p:cNvPr>
          <p:cNvSpPr>
            <a:spLocks noGrp="1"/>
          </p:cNvSpPr>
          <p:nvPr>
            <p:ph type="ftr" sz="quarter" idx="11"/>
          </p:nvPr>
        </p:nvSpPr>
        <p:spPr/>
        <p:txBody>
          <a:bodyPr/>
          <a:lstStyle/>
          <a:p>
            <a:r>
              <a:rPr lang="en-CA">
                <a:latin typeface="Georgia Pro" panose="02040502050405020303" pitchFamily="18" charset="0"/>
              </a:rPr>
              <a:t>Group project</a:t>
            </a:r>
          </a:p>
        </p:txBody>
      </p:sp>
      <p:pic>
        <p:nvPicPr>
          <p:cNvPr id="4" name="Picture 3">
            <a:extLst>
              <a:ext uri="{FF2B5EF4-FFF2-40B4-BE49-F238E27FC236}">
                <a16:creationId xmlns:a16="http://schemas.microsoft.com/office/drawing/2014/main" id="{6189EB04-3B3E-51EA-8502-985A8CA9E7F1}"/>
              </a:ext>
            </a:extLst>
          </p:cNvPr>
          <p:cNvPicPr>
            <a:picLocks noChangeAspect="1"/>
          </p:cNvPicPr>
          <p:nvPr/>
        </p:nvPicPr>
        <p:blipFill>
          <a:blip r:embed="rId3"/>
          <a:stretch>
            <a:fillRect/>
          </a:stretch>
        </p:blipFill>
        <p:spPr>
          <a:xfrm>
            <a:off x="3181574" y="3498501"/>
            <a:ext cx="5889811" cy="2744663"/>
          </a:xfrm>
          <a:prstGeom prst="rect">
            <a:avLst/>
          </a:prstGeom>
        </p:spPr>
      </p:pic>
    </p:spTree>
    <p:extLst>
      <p:ext uri="{BB962C8B-B14F-4D97-AF65-F5344CB8AC3E}">
        <p14:creationId xmlns:p14="http://schemas.microsoft.com/office/powerpoint/2010/main" val="1164764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B7DD928-1D95-1EF3-C7A8-5656DEE92712}"/>
              </a:ext>
            </a:extLst>
          </p:cNvPr>
          <p:cNvSpPr>
            <a:spLocks noGrp="1"/>
          </p:cNvSpPr>
          <p:nvPr>
            <p:ph type="title"/>
          </p:nvPr>
        </p:nvSpPr>
        <p:spPr/>
        <p:txBody>
          <a:bodyPr/>
          <a:lstStyle/>
          <a:p>
            <a:r>
              <a:rPr lang="en-CA" dirty="0">
                <a:latin typeface="Georgia Pro" panose="02040502050405020303" pitchFamily="18" charset="0"/>
              </a:rPr>
              <a:t>5. Semantic design guide</a:t>
            </a:r>
          </a:p>
        </p:txBody>
      </p:sp>
      <p:sp>
        <p:nvSpPr>
          <p:cNvPr id="3" name="內容版面配置區 2">
            <a:extLst>
              <a:ext uri="{FF2B5EF4-FFF2-40B4-BE49-F238E27FC236}">
                <a16:creationId xmlns:a16="http://schemas.microsoft.com/office/drawing/2014/main" id="{18C12FCC-003E-78C3-D896-D852100C28F8}"/>
              </a:ext>
            </a:extLst>
          </p:cNvPr>
          <p:cNvSpPr>
            <a:spLocks noGrp="1"/>
          </p:cNvSpPr>
          <p:nvPr>
            <p:ph idx="1"/>
          </p:nvPr>
        </p:nvSpPr>
        <p:spPr/>
        <p:txBody>
          <a:bodyPr>
            <a:normAutofit/>
          </a:bodyPr>
          <a:lstStyle/>
          <a:p>
            <a:pPr marL="0" indent="0" algn="ctr">
              <a:buNone/>
            </a:pPr>
            <a:r>
              <a:rPr lang="en-CA" b="1" dirty="0">
                <a:latin typeface="Georgia Pro" panose="02040502050405020303" pitchFamily="18" charset="0"/>
              </a:rPr>
              <a:t>Main section</a:t>
            </a:r>
          </a:p>
          <a:p>
            <a:pPr marL="0" indent="0">
              <a:buNone/>
            </a:pPr>
            <a:r>
              <a:rPr lang="en-US" dirty="0">
                <a:latin typeface="Georgia Pro" panose="02040502050405020303" pitchFamily="18" charset="0"/>
              </a:rPr>
              <a:t>Each div has a brief description of its content.</a:t>
            </a:r>
          </a:p>
          <a:p>
            <a:pPr marL="0" indent="0">
              <a:buNone/>
            </a:pPr>
            <a:r>
              <a:rPr lang="en-CA" dirty="0">
                <a:latin typeface="Georgia Pro" panose="02040502050405020303" pitchFamily="18" charset="0"/>
              </a:rPr>
              <a:t>1. Find the Dogs </a:t>
            </a:r>
          </a:p>
          <a:p>
            <a:pPr marL="0" indent="0">
              <a:buClr>
                <a:schemeClr val="accent5"/>
              </a:buClr>
              <a:buNone/>
            </a:pPr>
            <a:r>
              <a:rPr lang="en-US" dirty="0">
                <a:latin typeface="Georgia Pro" panose="02040502050405020303" pitchFamily="18" charset="0"/>
              </a:rPr>
              <a:t>We chose a slider over a drop-down menu for its intuitiveness. Users can customize their parameters when selecting dog breeds.</a:t>
            </a:r>
            <a:endParaRPr lang="en-CA" dirty="0">
              <a:latin typeface="Georgia Pro" panose="02040502050405020303" pitchFamily="18" charset="0"/>
            </a:endParaRPr>
          </a:p>
          <a:p>
            <a:pPr marL="457200" indent="-457200">
              <a:buClr>
                <a:schemeClr val="accent5"/>
              </a:buClr>
              <a:buFont typeface="+mj-lt"/>
              <a:buAutoNum type="arabicPeriod"/>
            </a:pPr>
            <a:endParaRPr lang="en-CA" dirty="0">
              <a:latin typeface="Georgia Pro" panose="02040502050405020303" pitchFamily="18" charset="0"/>
            </a:endParaRPr>
          </a:p>
          <a:p>
            <a:pPr marL="0" indent="0">
              <a:buNone/>
            </a:pPr>
            <a:endParaRPr lang="en-CA" dirty="0">
              <a:latin typeface="Georgia Pro" panose="02040502050405020303" pitchFamily="18" charset="0"/>
            </a:endParaRPr>
          </a:p>
        </p:txBody>
      </p:sp>
      <p:sp>
        <p:nvSpPr>
          <p:cNvPr id="7" name="投影片編號版面配置區 6">
            <a:extLst>
              <a:ext uri="{FF2B5EF4-FFF2-40B4-BE49-F238E27FC236}">
                <a16:creationId xmlns:a16="http://schemas.microsoft.com/office/drawing/2014/main" id="{8E23A3F9-9299-9396-AA30-E79567098B9B}"/>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19</a:t>
            </a:fld>
            <a:endParaRPr lang="en-CA">
              <a:latin typeface="Georgia Pro" panose="02040502050405020303" pitchFamily="18" charset="0"/>
            </a:endParaRPr>
          </a:p>
        </p:txBody>
      </p:sp>
      <p:sp>
        <p:nvSpPr>
          <p:cNvPr id="8" name="頁尾版面配置區 7">
            <a:extLst>
              <a:ext uri="{FF2B5EF4-FFF2-40B4-BE49-F238E27FC236}">
                <a16:creationId xmlns:a16="http://schemas.microsoft.com/office/drawing/2014/main" id="{A20624DA-730D-BB28-8B91-D02E52DFD523}"/>
              </a:ext>
            </a:extLst>
          </p:cNvPr>
          <p:cNvSpPr>
            <a:spLocks noGrp="1"/>
          </p:cNvSpPr>
          <p:nvPr>
            <p:ph type="ftr" sz="quarter" idx="11"/>
          </p:nvPr>
        </p:nvSpPr>
        <p:spPr/>
        <p:txBody>
          <a:bodyPr/>
          <a:lstStyle/>
          <a:p>
            <a:r>
              <a:rPr lang="en-CA" dirty="0">
                <a:latin typeface="Georgia Pro" panose="02040502050405020303" pitchFamily="18" charset="0"/>
              </a:rPr>
              <a:t>Group project</a:t>
            </a:r>
          </a:p>
        </p:txBody>
      </p:sp>
      <p:pic>
        <p:nvPicPr>
          <p:cNvPr id="6" name="Picture 5">
            <a:extLst>
              <a:ext uri="{FF2B5EF4-FFF2-40B4-BE49-F238E27FC236}">
                <a16:creationId xmlns:a16="http://schemas.microsoft.com/office/drawing/2014/main" id="{9EA1DC9C-8C88-4918-9B54-79E546620080}"/>
              </a:ext>
            </a:extLst>
          </p:cNvPr>
          <p:cNvPicPr>
            <a:picLocks noChangeAspect="1"/>
          </p:cNvPicPr>
          <p:nvPr/>
        </p:nvPicPr>
        <p:blipFill>
          <a:blip r:embed="rId3"/>
          <a:stretch>
            <a:fillRect/>
          </a:stretch>
        </p:blipFill>
        <p:spPr>
          <a:xfrm>
            <a:off x="2150022" y="3906530"/>
            <a:ext cx="7952916" cy="2257909"/>
          </a:xfrm>
          <a:prstGeom prst="rect">
            <a:avLst/>
          </a:prstGeom>
        </p:spPr>
      </p:pic>
    </p:spTree>
    <p:extLst>
      <p:ext uri="{BB962C8B-B14F-4D97-AF65-F5344CB8AC3E}">
        <p14:creationId xmlns:p14="http://schemas.microsoft.com/office/powerpoint/2010/main" val="226726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3CF152EC-4936-EA3A-2D08-223EC7DDDEDC}"/>
              </a:ext>
            </a:extLst>
          </p:cNvPr>
          <p:cNvSpPr>
            <a:spLocks noGrp="1"/>
          </p:cNvSpPr>
          <p:nvPr>
            <p:ph type="title"/>
          </p:nvPr>
        </p:nvSpPr>
        <p:spPr/>
        <p:txBody>
          <a:bodyPr/>
          <a:lstStyle/>
          <a:p>
            <a:r>
              <a:rPr lang="en-CA" dirty="0">
                <a:latin typeface="Georgia Pro" panose="02040502050405020303" pitchFamily="18" charset="0"/>
              </a:rPr>
              <a:t>The Style Guide</a:t>
            </a:r>
          </a:p>
        </p:txBody>
      </p:sp>
      <p:sp>
        <p:nvSpPr>
          <p:cNvPr id="5" name="文字版面配置區 4">
            <a:extLst>
              <a:ext uri="{FF2B5EF4-FFF2-40B4-BE49-F238E27FC236}">
                <a16:creationId xmlns:a16="http://schemas.microsoft.com/office/drawing/2014/main" id="{B5C096C4-6160-6D7A-ED56-4C22B83A66C8}"/>
              </a:ext>
            </a:extLst>
          </p:cNvPr>
          <p:cNvSpPr>
            <a:spLocks noGrp="1"/>
          </p:cNvSpPr>
          <p:nvPr>
            <p:ph type="body" idx="1"/>
          </p:nvPr>
        </p:nvSpPr>
        <p:spPr/>
        <p:txBody>
          <a:bodyPr/>
          <a:lstStyle/>
          <a:p>
            <a:r>
              <a:rPr lang="en-CA" dirty="0">
                <a:latin typeface="Georgia Pro" panose="02040502050405020303" pitchFamily="18" charset="0"/>
              </a:rPr>
              <a:t>Welcome to </a:t>
            </a:r>
            <a:r>
              <a:rPr lang="en-CA" dirty="0" err="1">
                <a:latin typeface="Georgia Pro" panose="02040502050405020303" pitchFamily="18" charset="0"/>
              </a:rPr>
              <a:t>Puppedia</a:t>
            </a:r>
            <a:endParaRPr lang="en-CA" dirty="0">
              <a:latin typeface="Georgia Pro" panose="02040502050405020303" pitchFamily="18" charset="0"/>
            </a:endParaRPr>
          </a:p>
        </p:txBody>
      </p:sp>
      <p:sp>
        <p:nvSpPr>
          <p:cNvPr id="2" name="投影片編號版面配置區 1">
            <a:extLst>
              <a:ext uri="{FF2B5EF4-FFF2-40B4-BE49-F238E27FC236}">
                <a16:creationId xmlns:a16="http://schemas.microsoft.com/office/drawing/2014/main" id="{D8E608A8-76C4-1F93-950E-BB09C0BA1E92}"/>
              </a:ext>
            </a:extLst>
          </p:cNvPr>
          <p:cNvSpPr>
            <a:spLocks noGrp="1"/>
          </p:cNvSpPr>
          <p:nvPr>
            <p:ph type="sldNum" sz="quarter" idx="12"/>
          </p:nvPr>
        </p:nvSpPr>
        <p:spPr/>
        <p:txBody>
          <a:bodyPr/>
          <a:lstStyle/>
          <a:p>
            <a:fld id="{D2CFFE97-0B85-43BE-A4CC-E66052ADB6F2}" type="slidenum">
              <a:rPr lang="en-CA" smtClean="0"/>
              <a:t>2</a:t>
            </a:fld>
            <a:endParaRPr lang="en-CA"/>
          </a:p>
        </p:txBody>
      </p:sp>
      <p:sp>
        <p:nvSpPr>
          <p:cNvPr id="3" name="頁尾版面配置區 2">
            <a:extLst>
              <a:ext uri="{FF2B5EF4-FFF2-40B4-BE49-F238E27FC236}">
                <a16:creationId xmlns:a16="http://schemas.microsoft.com/office/drawing/2014/main" id="{F868FE80-20E6-8BA3-3D9A-4A9E7A53A950}"/>
              </a:ext>
            </a:extLst>
          </p:cNvPr>
          <p:cNvSpPr>
            <a:spLocks noGrp="1"/>
          </p:cNvSpPr>
          <p:nvPr>
            <p:ph type="ftr" sz="quarter" idx="11"/>
          </p:nvPr>
        </p:nvSpPr>
        <p:spPr/>
        <p:txBody>
          <a:bodyPr/>
          <a:lstStyle/>
          <a:p>
            <a:r>
              <a:rPr lang="en-CA"/>
              <a:t>Group project</a:t>
            </a:r>
          </a:p>
        </p:txBody>
      </p:sp>
      <p:sp>
        <p:nvSpPr>
          <p:cNvPr id="7" name="TextBox 6">
            <a:extLst>
              <a:ext uri="{FF2B5EF4-FFF2-40B4-BE49-F238E27FC236}">
                <a16:creationId xmlns:a16="http://schemas.microsoft.com/office/drawing/2014/main" id="{C4E41A94-22D6-F086-CE70-93D67A83EB96}"/>
              </a:ext>
            </a:extLst>
          </p:cNvPr>
          <p:cNvSpPr txBox="1"/>
          <p:nvPr/>
        </p:nvSpPr>
        <p:spPr>
          <a:xfrm>
            <a:off x="8193984" y="4546694"/>
            <a:ext cx="3998016" cy="1754326"/>
          </a:xfrm>
          <a:prstGeom prst="rect">
            <a:avLst/>
          </a:prstGeom>
          <a:noFill/>
        </p:spPr>
        <p:txBody>
          <a:bodyPr wrap="square">
            <a:spAutoFit/>
          </a:bodyPr>
          <a:lstStyle/>
          <a:p>
            <a:r>
              <a:rPr lang="en-US" b="0" dirty="0">
                <a:effectLst/>
                <a:latin typeface="Consolas" panose="020B0609020204030204" pitchFamily="49" charset="0"/>
              </a:rPr>
              <a:t>Roles:</a:t>
            </a:r>
          </a:p>
          <a:p>
            <a:r>
              <a:rPr lang="en-US" b="0" dirty="0">
                <a:effectLst/>
                <a:latin typeface="Consolas" panose="020B0609020204030204" pitchFamily="49" charset="0"/>
              </a:rPr>
              <a:t>Team leader: Steven</a:t>
            </a:r>
          </a:p>
          <a:p>
            <a:br>
              <a:rPr lang="en-US" b="0" dirty="0">
                <a:effectLst/>
                <a:latin typeface="Consolas" panose="020B0609020204030204" pitchFamily="49" charset="0"/>
              </a:rPr>
            </a:br>
            <a:r>
              <a:rPr lang="en-US" b="0" dirty="0">
                <a:effectLst/>
                <a:latin typeface="Consolas" panose="020B0609020204030204" pitchFamily="49" charset="0"/>
              </a:rPr>
              <a:t>Frontend UI designer: </a:t>
            </a:r>
            <a:r>
              <a:rPr lang="en-US" dirty="0">
                <a:latin typeface="Consolas" panose="020B0609020204030204" pitchFamily="49" charset="0"/>
              </a:rPr>
              <a:t>L</a:t>
            </a:r>
            <a:r>
              <a:rPr lang="en-US" b="0" dirty="0">
                <a:effectLst/>
                <a:latin typeface="Consolas" panose="020B0609020204030204" pitchFamily="49" charset="0"/>
              </a:rPr>
              <a:t>ynn</a:t>
            </a:r>
          </a:p>
          <a:p>
            <a:r>
              <a:rPr lang="en-US" b="0" dirty="0">
                <a:effectLst/>
                <a:latin typeface="Consolas" panose="020B0609020204030204" pitchFamily="49" charset="0"/>
              </a:rPr>
              <a:t>Frontend designer: Jacky</a:t>
            </a:r>
          </a:p>
          <a:p>
            <a:r>
              <a:rPr lang="en-US" b="0" dirty="0">
                <a:effectLst/>
                <a:latin typeface="Consolas" panose="020B0609020204030204" pitchFamily="49" charset="0"/>
              </a:rPr>
              <a:t>Frontend developer: Steven</a:t>
            </a:r>
          </a:p>
        </p:txBody>
      </p:sp>
    </p:spTree>
    <p:extLst>
      <p:ext uri="{BB962C8B-B14F-4D97-AF65-F5344CB8AC3E}">
        <p14:creationId xmlns:p14="http://schemas.microsoft.com/office/powerpoint/2010/main" val="15286877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B7DD928-1D95-1EF3-C7A8-5656DEE92712}"/>
              </a:ext>
            </a:extLst>
          </p:cNvPr>
          <p:cNvSpPr>
            <a:spLocks noGrp="1"/>
          </p:cNvSpPr>
          <p:nvPr>
            <p:ph type="title"/>
          </p:nvPr>
        </p:nvSpPr>
        <p:spPr/>
        <p:txBody>
          <a:bodyPr/>
          <a:lstStyle/>
          <a:p>
            <a:r>
              <a:rPr lang="en-CA" dirty="0">
                <a:latin typeface="Georgia Pro" panose="02040502050405020303" pitchFamily="18" charset="0"/>
              </a:rPr>
              <a:t>5. Semantic design guide</a:t>
            </a:r>
          </a:p>
        </p:txBody>
      </p:sp>
      <p:sp>
        <p:nvSpPr>
          <p:cNvPr id="3" name="內容版面配置區 2">
            <a:extLst>
              <a:ext uri="{FF2B5EF4-FFF2-40B4-BE49-F238E27FC236}">
                <a16:creationId xmlns:a16="http://schemas.microsoft.com/office/drawing/2014/main" id="{18C12FCC-003E-78C3-D896-D852100C28F8}"/>
              </a:ext>
            </a:extLst>
          </p:cNvPr>
          <p:cNvSpPr>
            <a:spLocks noGrp="1"/>
          </p:cNvSpPr>
          <p:nvPr>
            <p:ph idx="1"/>
          </p:nvPr>
        </p:nvSpPr>
        <p:spPr/>
        <p:txBody>
          <a:bodyPr>
            <a:normAutofit/>
          </a:bodyPr>
          <a:lstStyle/>
          <a:p>
            <a:pPr marL="0" indent="0">
              <a:buNone/>
            </a:pPr>
            <a:r>
              <a:rPr lang="en-CA" b="1" dirty="0">
                <a:latin typeface="Georgia Pro" panose="02040502050405020303" pitchFamily="18" charset="0"/>
              </a:rPr>
              <a:t>Main section</a:t>
            </a:r>
            <a:endParaRPr lang="en-CA" dirty="0">
              <a:latin typeface="Georgia Pro" panose="02040502050405020303" pitchFamily="18" charset="0"/>
            </a:endParaRPr>
          </a:p>
          <a:p>
            <a:pPr marL="0" indent="0">
              <a:buClr>
                <a:schemeClr val="accent5"/>
              </a:buClr>
              <a:buNone/>
            </a:pPr>
            <a:r>
              <a:rPr lang="en-CA" dirty="0">
                <a:latin typeface="Georgia Pro" panose="02040502050405020303" pitchFamily="18" charset="0"/>
              </a:rPr>
              <a:t>2. Dog Breeds</a:t>
            </a:r>
          </a:p>
          <a:p>
            <a:pPr marL="0" indent="0">
              <a:buClr>
                <a:schemeClr val="accent5"/>
              </a:buClr>
              <a:buNone/>
            </a:pPr>
            <a:r>
              <a:rPr lang="en-US" dirty="0">
                <a:latin typeface="Georgia Pro" panose="02040502050405020303" pitchFamily="18" charset="0"/>
              </a:rPr>
              <a:t>Users can also type in the name of a specific breed in the search bar and directly look for the introduction of that breed if they already have a breed in mind. The results will be dynamically displayed below.</a:t>
            </a:r>
          </a:p>
          <a:p>
            <a:pPr marL="0" indent="0">
              <a:buClr>
                <a:schemeClr val="accent5"/>
              </a:buClr>
              <a:buNone/>
            </a:pPr>
            <a:r>
              <a:rPr lang="en-US" dirty="0">
                <a:latin typeface="Georgia Pro" panose="02040502050405020303" pitchFamily="18" charset="0"/>
              </a:rPr>
              <a:t>The breeds are displayed in a card style. </a:t>
            </a:r>
          </a:p>
          <a:p>
            <a:pPr marL="0" indent="0">
              <a:buClr>
                <a:schemeClr val="accent5"/>
              </a:buClr>
              <a:buNone/>
            </a:pPr>
            <a:r>
              <a:rPr lang="en-US" dirty="0">
                <a:latin typeface="Georgia Pro" panose="02040502050405020303" pitchFamily="18" charset="0"/>
              </a:rPr>
              <a:t>When clicked, a 'Care &amp; Advice' div will be shown below. </a:t>
            </a:r>
          </a:p>
          <a:p>
            <a:pPr marL="0" indent="0">
              <a:buClr>
                <a:schemeClr val="accent5"/>
              </a:buClr>
              <a:buNone/>
            </a:pPr>
            <a:r>
              <a:rPr lang="en-US" dirty="0">
                <a:latin typeface="Georgia Pro" panose="02040502050405020303" pitchFamily="18" charset="0"/>
              </a:rPr>
              <a:t>Detailed information, such as characteristics </a:t>
            </a:r>
          </a:p>
          <a:p>
            <a:pPr marL="0" indent="0">
              <a:buClr>
                <a:schemeClr val="accent5"/>
              </a:buClr>
              <a:buNone/>
            </a:pPr>
            <a:r>
              <a:rPr lang="en-US" dirty="0">
                <a:latin typeface="Georgia Pro" panose="02040502050405020303" pitchFamily="18" charset="0"/>
              </a:rPr>
              <a:t>and keeping advice, can be found in this div.</a:t>
            </a:r>
            <a:endParaRPr lang="en-CA" dirty="0">
              <a:latin typeface="Georgia Pro" panose="02040502050405020303" pitchFamily="18" charset="0"/>
            </a:endParaRPr>
          </a:p>
        </p:txBody>
      </p:sp>
      <p:sp>
        <p:nvSpPr>
          <p:cNvPr id="7" name="投影片編號版面配置區 6">
            <a:extLst>
              <a:ext uri="{FF2B5EF4-FFF2-40B4-BE49-F238E27FC236}">
                <a16:creationId xmlns:a16="http://schemas.microsoft.com/office/drawing/2014/main" id="{8E23A3F9-9299-9396-AA30-E79567098B9B}"/>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20</a:t>
            </a:fld>
            <a:endParaRPr lang="en-CA">
              <a:latin typeface="Georgia Pro" panose="02040502050405020303" pitchFamily="18" charset="0"/>
            </a:endParaRPr>
          </a:p>
        </p:txBody>
      </p:sp>
      <p:sp>
        <p:nvSpPr>
          <p:cNvPr id="8" name="頁尾版面配置區 7">
            <a:extLst>
              <a:ext uri="{FF2B5EF4-FFF2-40B4-BE49-F238E27FC236}">
                <a16:creationId xmlns:a16="http://schemas.microsoft.com/office/drawing/2014/main" id="{A20624DA-730D-BB28-8B91-D02E52DFD523}"/>
              </a:ext>
            </a:extLst>
          </p:cNvPr>
          <p:cNvSpPr>
            <a:spLocks noGrp="1"/>
          </p:cNvSpPr>
          <p:nvPr>
            <p:ph type="ftr" sz="quarter" idx="11"/>
          </p:nvPr>
        </p:nvSpPr>
        <p:spPr/>
        <p:txBody>
          <a:bodyPr/>
          <a:lstStyle/>
          <a:p>
            <a:r>
              <a:rPr lang="en-CA" dirty="0">
                <a:latin typeface="Georgia Pro" panose="02040502050405020303" pitchFamily="18" charset="0"/>
              </a:rPr>
              <a:t>Group project</a:t>
            </a:r>
          </a:p>
        </p:txBody>
      </p:sp>
      <p:pic>
        <p:nvPicPr>
          <p:cNvPr id="11" name="Picture 10">
            <a:extLst>
              <a:ext uri="{FF2B5EF4-FFF2-40B4-BE49-F238E27FC236}">
                <a16:creationId xmlns:a16="http://schemas.microsoft.com/office/drawing/2014/main" id="{6F2EFEEA-C409-6300-098B-EB8834100733}"/>
              </a:ext>
            </a:extLst>
          </p:cNvPr>
          <p:cNvPicPr>
            <a:picLocks noChangeAspect="1"/>
          </p:cNvPicPr>
          <p:nvPr/>
        </p:nvPicPr>
        <p:blipFill>
          <a:blip r:embed="rId3"/>
          <a:stretch>
            <a:fillRect/>
          </a:stretch>
        </p:blipFill>
        <p:spPr>
          <a:xfrm>
            <a:off x="7513933" y="3429000"/>
            <a:ext cx="4577662" cy="2369797"/>
          </a:xfrm>
          <a:prstGeom prst="rect">
            <a:avLst/>
          </a:prstGeom>
        </p:spPr>
      </p:pic>
    </p:spTree>
    <p:extLst>
      <p:ext uri="{BB962C8B-B14F-4D97-AF65-F5344CB8AC3E}">
        <p14:creationId xmlns:p14="http://schemas.microsoft.com/office/powerpoint/2010/main" val="8870635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B7DD928-1D95-1EF3-C7A8-5656DEE92712}"/>
              </a:ext>
            </a:extLst>
          </p:cNvPr>
          <p:cNvSpPr>
            <a:spLocks noGrp="1"/>
          </p:cNvSpPr>
          <p:nvPr>
            <p:ph type="title"/>
          </p:nvPr>
        </p:nvSpPr>
        <p:spPr/>
        <p:txBody>
          <a:bodyPr/>
          <a:lstStyle/>
          <a:p>
            <a:r>
              <a:rPr lang="en-CA" dirty="0">
                <a:latin typeface="Georgia Pro" panose="02040502050405020303" pitchFamily="18" charset="0"/>
              </a:rPr>
              <a:t>5. Semantic design guide</a:t>
            </a:r>
          </a:p>
        </p:txBody>
      </p:sp>
      <p:sp>
        <p:nvSpPr>
          <p:cNvPr id="3" name="內容版面配置區 2">
            <a:extLst>
              <a:ext uri="{FF2B5EF4-FFF2-40B4-BE49-F238E27FC236}">
                <a16:creationId xmlns:a16="http://schemas.microsoft.com/office/drawing/2014/main" id="{18C12FCC-003E-78C3-D896-D852100C28F8}"/>
              </a:ext>
            </a:extLst>
          </p:cNvPr>
          <p:cNvSpPr>
            <a:spLocks noGrp="1"/>
          </p:cNvSpPr>
          <p:nvPr>
            <p:ph idx="1"/>
          </p:nvPr>
        </p:nvSpPr>
        <p:spPr/>
        <p:txBody>
          <a:bodyPr>
            <a:normAutofit/>
          </a:bodyPr>
          <a:lstStyle/>
          <a:p>
            <a:pPr marL="0" indent="0">
              <a:buNone/>
            </a:pPr>
            <a:r>
              <a:rPr lang="en-CA" b="1" dirty="0">
                <a:latin typeface="Georgia Pro" panose="02040502050405020303" pitchFamily="18" charset="0"/>
              </a:rPr>
              <a:t>Main section</a:t>
            </a:r>
          </a:p>
          <a:p>
            <a:pPr marL="0" indent="0">
              <a:buClr>
                <a:schemeClr val="accent5"/>
              </a:buClr>
              <a:buNone/>
            </a:pPr>
            <a:r>
              <a:rPr lang="en-CA" dirty="0">
                <a:latin typeface="Georgia Pro" panose="02040502050405020303" pitchFamily="18" charset="0"/>
              </a:rPr>
              <a:t>3. Developers</a:t>
            </a:r>
          </a:p>
          <a:p>
            <a:pPr marL="0" indent="0">
              <a:buClr>
                <a:schemeClr val="accent5"/>
              </a:buClr>
              <a:buNone/>
            </a:pPr>
            <a:r>
              <a:rPr lang="en-CA" dirty="0">
                <a:latin typeface="Georgia Pro" panose="02040502050405020303" pitchFamily="18" charset="0"/>
              </a:rPr>
              <a:t>An overview of the role of each developers</a:t>
            </a:r>
          </a:p>
        </p:txBody>
      </p:sp>
      <p:sp>
        <p:nvSpPr>
          <p:cNvPr id="7" name="投影片編號版面配置區 6">
            <a:extLst>
              <a:ext uri="{FF2B5EF4-FFF2-40B4-BE49-F238E27FC236}">
                <a16:creationId xmlns:a16="http://schemas.microsoft.com/office/drawing/2014/main" id="{8E23A3F9-9299-9396-AA30-E79567098B9B}"/>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21</a:t>
            </a:fld>
            <a:endParaRPr lang="en-CA">
              <a:latin typeface="Georgia Pro" panose="02040502050405020303" pitchFamily="18" charset="0"/>
            </a:endParaRPr>
          </a:p>
        </p:txBody>
      </p:sp>
      <p:sp>
        <p:nvSpPr>
          <p:cNvPr id="8" name="頁尾版面配置區 7">
            <a:extLst>
              <a:ext uri="{FF2B5EF4-FFF2-40B4-BE49-F238E27FC236}">
                <a16:creationId xmlns:a16="http://schemas.microsoft.com/office/drawing/2014/main" id="{A20624DA-730D-BB28-8B91-D02E52DFD523}"/>
              </a:ext>
            </a:extLst>
          </p:cNvPr>
          <p:cNvSpPr>
            <a:spLocks noGrp="1"/>
          </p:cNvSpPr>
          <p:nvPr>
            <p:ph type="ftr" sz="quarter" idx="11"/>
          </p:nvPr>
        </p:nvSpPr>
        <p:spPr/>
        <p:txBody>
          <a:bodyPr/>
          <a:lstStyle/>
          <a:p>
            <a:r>
              <a:rPr lang="en-CA" dirty="0">
                <a:latin typeface="Georgia Pro" panose="02040502050405020303" pitchFamily="18" charset="0"/>
              </a:rPr>
              <a:t>Group project</a:t>
            </a:r>
          </a:p>
        </p:txBody>
      </p:sp>
      <p:pic>
        <p:nvPicPr>
          <p:cNvPr id="15" name="Picture 14">
            <a:extLst>
              <a:ext uri="{FF2B5EF4-FFF2-40B4-BE49-F238E27FC236}">
                <a16:creationId xmlns:a16="http://schemas.microsoft.com/office/drawing/2014/main" id="{7842437E-971C-FC4E-A3DD-A368CE95AD8C}"/>
              </a:ext>
            </a:extLst>
          </p:cNvPr>
          <p:cNvPicPr>
            <a:picLocks noChangeAspect="1"/>
          </p:cNvPicPr>
          <p:nvPr/>
        </p:nvPicPr>
        <p:blipFill>
          <a:blip r:embed="rId3"/>
          <a:stretch>
            <a:fillRect/>
          </a:stretch>
        </p:blipFill>
        <p:spPr>
          <a:xfrm>
            <a:off x="2786665" y="3583327"/>
            <a:ext cx="6679630" cy="1950452"/>
          </a:xfrm>
          <a:prstGeom prst="rect">
            <a:avLst/>
          </a:prstGeom>
        </p:spPr>
      </p:pic>
    </p:spTree>
    <p:extLst>
      <p:ext uri="{BB962C8B-B14F-4D97-AF65-F5344CB8AC3E}">
        <p14:creationId xmlns:p14="http://schemas.microsoft.com/office/powerpoint/2010/main" val="14914504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F8D282D-C6C1-E111-2FEA-12008EB15A91}"/>
              </a:ext>
            </a:extLst>
          </p:cNvPr>
          <p:cNvSpPr>
            <a:spLocks noGrp="1"/>
          </p:cNvSpPr>
          <p:nvPr>
            <p:ph type="title"/>
          </p:nvPr>
        </p:nvSpPr>
        <p:spPr/>
        <p:txBody>
          <a:bodyPr/>
          <a:lstStyle/>
          <a:p>
            <a:r>
              <a:rPr lang="en-CA" dirty="0">
                <a:latin typeface="Georgia Pro" panose="02040502050405020303" pitchFamily="18" charset="0"/>
              </a:rPr>
              <a:t>6. Website Map</a:t>
            </a:r>
          </a:p>
        </p:txBody>
      </p:sp>
      <p:graphicFrame>
        <p:nvGraphicFramePr>
          <p:cNvPr id="4" name="內容版面配置區 3">
            <a:extLst>
              <a:ext uri="{FF2B5EF4-FFF2-40B4-BE49-F238E27FC236}">
                <a16:creationId xmlns:a16="http://schemas.microsoft.com/office/drawing/2014/main" id="{5BEE7704-C4A3-CD9C-F159-10F737E56286}"/>
              </a:ext>
            </a:extLst>
          </p:cNvPr>
          <p:cNvGraphicFramePr>
            <a:graphicFrameLocks noGrp="1"/>
          </p:cNvGraphicFramePr>
          <p:nvPr>
            <p:ph idx="1"/>
            <p:extLst>
              <p:ext uri="{D42A27DB-BD31-4B8C-83A1-F6EECF244321}">
                <p14:modId xmlns:p14="http://schemas.microsoft.com/office/powerpoint/2010/main" val="1010077171"/>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投影片編號版面配置區 2">
            <a:extLst>
              <a:ext uri="{FF2B5EF4-FFF2-40B4-BE49-F238E27FC236}">
                <a16:creationId xmlns:a16="http://schemas.microsoft.com/office/drawing/2014/main" id="{B4FAF69C-54C8-2808-486F-89BB941C9DFB}"/>
              </a:ext>
            </a:extLst>
          </p:cNvPr>
          <p:cNvSpPr>
            <a:spLocks noGrp="1"/>
          </p:cNvSpPr>
          <p:nvPr>
            <p:ph type="sldNum" sz="quarter" idx="12"/>
          </p:nvPr>
        </p:nvSpPr>
        <p:spPr/>
        <p:txBody>
          <a:bodyPr/>
          <a:lstStyle/>
          <a:p>
            <a:fld id="{D2CFFE97-0B85-43BE-A4CC-E66052ADB6F2}" type="slidenum">
              <a:rPr lang="en-CA" smtClean="0">
                <a:latin typeface="Georgia Pro" panose="02040502050405020303" pitchFamily="18" charset="0"/>
              </a:rPr>
              <a:t>22</a:t>
            </a:fld>
            <a:endParaRPr lang="en-CA">
              <a:latin typeface="Georgia Pro" panose="02040502050405020303" pitchFamily="18" charset="0"/>
            </a:endParaRPr>
          </a:p>
        </p:txBody>
      </p:sp>
      <p:sp>
        <p:nvSpPr>
          <p:cNvPr id="5" name="頁尾版面配置區 4">
            <a:extLst>
              <a:ext uri="{FF2B5EF4-FFF2-40B4-BE49-F238E27FC236}">
                <a16:creationId xmlns:a16="http://schemas.microsoft.com/office/drawing/2014/main" id="{BC618078-D1D3-9DFB-279B-50156A7BC8EC}"/>
              </a:ext>
            </a:extLst>
          </p:cNvPr>
          <p:cNvSpPr>
            <a:spLocks noGrp="1"/>
          </p:cNvSpPr>
          <p:nvPr>
            <p:ph type="ftr" sz="quarter" idx="11"/>
          </p:nvPr>
        </p:nvSpPr>
        <p:spPr/>
        <p:txBody>
          <a:bodyPr/>
          <a:lstStyle/>
          <a:p>
            <a:r>
              <a:rPr lang="en-CA">
                <a:latin typeface="Georgia Pro" panose="02040502050405020303" pitchFamily="18" charset="0"/>
              </a:rPr>
              <a:t>Group project</a:t>
            </a:r>
          </a:p>
        </p:txBody>
      </p:sp>
    </p:spTree>
    <p:extLst>
      <p:ext uri="{BB962C8B-B14F-4D97-AF65-F5344CB8AC3E}">
        <p14:creationId xmlns:p14="http://schemas.microsoft.com/office/powerpoint/2010/main" val="37816434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AAD1A42-7AB4-E88D-5BD0-F657B343605A}"/>
              </a:ext>
            </a:extLst>
          </p:cNvPr>
          <p:cNvSpPr>
            <a:spLocks noGrp="1"/>
          </p:cNvSpPr>
          <p:nvPr>
            <p:ph type="title"/>
          </p:nvPr>
        </p:nvSpPr>
        <p:spPr/>
        <p:txBody>
          <a:bodyPr/>
          <a:lstStyle/>
          <a:p>
            <a:r>
              <a:rPr lang="en-CA" dirty="0">
                <a:latin typeface="Georgia Pro" panose="02040502050405020303" pitchFamily="18" charset="0"/>
              </a:rPr>
              <a:t>The Client of Website</a:t>
            </a:r>
          </a:p>
        </p:txBody>
      </p:sp>
      <p:sp>
        <p:nvSpPr>
          <p:cNvPr id="3" name="內容版面配置區 2">
            <a:extLst>
              <a:ext uri="{FF2B5EF4-FFF2-40B4-BE49-F238E27FC236}">
                <a16:creationId xmlns:a16="http://schemas.microsoft.com/office/drawing/2014/main" id="{B6D5F28D-2EE9-F539-EDDA-552B6F30581A}"/>
              </a:ext>
            </a:extLst>
          </p:cNvPr>
          <p:cNvSpPr>
            <a:spLocks noGrp="1"/>
          </p:cNvSpPr>
          <p:nvPr>
            <p:ph idx="1"/>
          </p:nvPr>
        </p:nvSpPr>
        <p:spPr/>
        <p:txBody>
          <a:bodyPr>
            <a:normAutofit/>
          </a:bodyPr>
          <a:lstStyle/>
          <a:p>
            <a:r>
              <a:rPr lang="en-CA" sz="2800" dirty="0">
                <a:latin typeface="Georgia Pro" panose="02040502050405020303" pitchFamily="18" charset="0"/>
              </a:rPr>
              <a:t>Design and build </a:t>
            </a:r>
            <a:r>
              <a:rPr lang="en-CA" sz="5400" dirty="0" err="1">
                <a:latin typeface="Bree Serif" panose="02000503040000020004" pitchFamily="2" charset="0"/>
              </a:rPr>
              <a:t>Puppedia</a:t>
            </a:r>
            <a:r>
              <a:rPr lang="en-CA" sz="2800" dirty="0">
                <a:latin typeface="Georgia Pro" panose="02040502050405020303" pitchFamily="18" charset="0"/>
              </a:rPr>
              <a:t> website.</a:t>
            </a:r>
          </a:p>
          <a:p>
            <a:r>
              <a:rPr lang="en-CA" sz="2800" dirty="0">
                <a:latin typeface="Georgia Pro" panose="02040502050405020303" pitchFamily="18" charset="0"/>
              </a:rPr>
              <a:t>The target customer is:</a:t>
            </a:r>
          </a:p>
          <a:p>
            <a:r>
              <a:rPr lang="en-CA" sz="2800" dirty="0">
                <a:latin typeface="Georgia Pro" panose="02040502050405020303" pitchFamily="18" charset="0"/>
              </a:rPr>
              <a:t>Dog lovers</a:t>
            </a:r>
          </a:p>
          <a:p>
            <a:pPr marL="0" indent="0">
              <a:buClr>
                <a:schemeClr val="accent5"/>
              </a:buClr>
              <a:buNone/>
            </a:pPr>
            <a:endParaRPr lang="en-CA" sz="2800" dirty="0">
              <a:latin typeface="Georgia Pro" panose="02040502050405020303" pitchFamily="18" charset="0"/>
            </a:endParaRPr>
          </a:p>
          <a:p>
            <a:pPr marL="0" indent="0">
              <a:buClr>
                <a:schemeClr val="accent5"/>
              </a:buClr>
              <a:buNone/>
            </a:pPr>
            <a:r>
              <a:rPr lang="en-CA" sz="2800" dirty="0">
                <a:latin typeface="Georgia Pro" panose="02040502050405020303" pitchFamily="18" charset="0"/>
              </a:rPr>
              <a:t>Our slogan:</a:t>
            </a:r>
          </a:p>
          <a:p>
            <a:r>
              <a:rPr lang="en-CA" sz="2800" dirty="0">
                <a:latin typeface="Georgia Pro" panose="02040502050405020303" pitchFamily="18" charset="0"/>
              </a:rPr>
              <a:t>Your dog decision guide</a:t>
            </a:r>
          </a:p>
        </p:txBody>
      </p:sp>
      <p:sp>
        <p:nvSpPr>
          <p:cNvPr id="4" name="投影片編號版面配置區 3">
            <a:extLst>
              <a:ext uri="{FF2B5EF4-FFF2-40B4-BE49-F238E27FC236}">
                <a16:creationId xmlns:a16="http://schemas.microsoft.com/office/drawing/2014/main" id="{F6082411-EF8A-0567-6431-2B9440E5E2A0}"/>
              </a:ext>
            </a:extLst>
          </p:cNvPr>
          <p:cNvSpPr>
            <a:spLocks noGrp="1"/>
          </p:cNvSpPr>
          <p:nvPr>
            <p:ph type="sldNum" sz="quarter" idx="12"/>
          </p:nvPr>
        </p:nvSpPr>
        <p:spPr/>
        <p:txBody>
          <a:bodyPr/>
          <a:lstStyle/>
          <a:p>
            <a:fld id="{D2CFFE97-0B85-43BE-A4CC-E66052ADB6F2}" type="slidenum">
              <a:rPr lang="en-CA" smtClean="0"/>
              <a:t>3</a:t>
            </a:fld>
            <a:endParaRPr lang="en-CA"/>
          </a:p>
        </p:txBody>
      </p:sp>
      <p:sp>
        <p:nvSpPr>
          <p:cNvPr id="5" name="頁尾版面配置區 4">
            <a:extLst>
              <a:ext uri="{FF2B5EF4-FFF2-40B4-BE49-F238E27FC236}">
                <a16:creationId xmlns:a16="http://schemas.microsoft.com/office/drawing/2014/main" id="{6F19AED1-61CD-7C0B-88FE-784AC222E3EE}"/>
              </a:ext>
            </a:extLst>
          </p:cNvPr>
          <p:cNvSpPr>
            <a:spLocks noGrp="1"/>
          </p:cNvSpPr>
          <p:nvPr>
            <p:ph type="ftr" sz="quarter" idx="11"/>
          </p:nvPr>
        </p:nvSpPr>
        <p:spPr/>
        <p:txBody>
          <a:bodyPr/>
          <a:lstStyle/>
          <a:p>
            <a:r>
              <a:rPr lang="en-CA"/>
              <a:t>Group project</a:t>
            </a:r>
          </a:p>
        </p:txBody>
      </p:sp>
    </p:spTree>
    <p:extLst>
      <p:ext uri="{BB962C8B-B14F-4D97-AF65-F5344CB8AC3E}">
        <p14:creationId xmlns:p14="http://schemas.microsoft.com/office/powerpoint/2010/main" val="24930292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0A22D3-45DE-356C-CD42-7433D42B533B}"/>
              </a:ext>
            </a:extLst>
          </p:cNvPr>
          <p:cNvSpPr>
            <a:spLocks noGrp="1"/>
          </p:cNvSpPr>
          <p:nvPr>
            <p:ph type="title"/>
          </p:nvPr>
        </p:nvSpPr>
        <p:spPr/>
        <p:txBody>
          <a:bodyPr/>
          <a:lstStyle/>
          <a:p>
            <a:r>
              <a:rPr lang="en-CA" dirty="0">
                <a:latin typeface="Georgia Pro" panose="02040502050405020303" pitchFamily="18" charset="0"/>
              </a:rPr>
              <a:t>The Style</a:t>
            </a:r>
          </a:p>
        </p:txBody>
      </p:sp>
      <p:sp>
        <p:nvSpPr>
          <p:cNvPr id="3" name="內容版面配置區 2">
            <a:extLst>
              <a:ext uri="{FF2B5EF4-FFF2-40B4-BE49-F238E27FC236}">
                <a16:creationId xmlns:a16="http://schemas.microsoft.com/office/drawing/2014/main" id="{E18D8F6B-CD4D-8223-3DEF-54EB1940CE68}"/>
              </a:ext>
            </a:extLst>
          </p:cNvPr>
          <p:cNvSpPr>
            <a:spLocks noGrp="1"/>
          </p:cNvSpPr>
          <p:nvPr>
            <p:ph idx="1"/>
          </p:nvPr>
        </p:nvSpPr>
        <p:spPr/>
        <p:txBody>
          <a:bodyPr/>
          <a:lstStyle/>
          <a:p>
            <a:r>
              <a:rPr lang="en-US" dirty="0">
                <a:latin typeface="Georgia Pro" panose="02040502050405020303" pitchFamily="18" charset="0"/>
              </a:rPr>
              <a:t>Our website is inspired by Wikipedia but is designed specifically for dog enthusiasts. As our slogan states, we aim to assist people considering getting a dog by providing information about various dog breeds. Users can also find breed-specific advice on our site.</a:t>
            </a:r>
          </a:p>
          <a:p>
            <a:r>
              <a:rPr lang="en-US" dirty="0">
                <a:latin typeface="Georgia Pro" panose="02040502050405020303" pitchFamily="18" charset="0"/>
              </a:rPr>
              <a:t>We chose colors that closely resemble the fur colors of dogs as the theme for our site. Contract are created with different colors applied between sections.</a:t>
            </a:r>
          </a:p>
          <a:p>
            <a:endParaRPr lang="en-US" dirty="0">
              <a:latin typeface="Georgia Pro" panose="02040502050405020303" pitchFamily="18" charset="0"/>
            </a:endParaRPr>
          </a:p>
        </p:txBody>
      </p:sp>
      <p:sp>
        <p:nvSpPr>
          <p:cNvPr id="4" name="投影片編號版面配置區 3">
            <a:extLst>
              <a:ext uri="{FF2B5EF4-FFF2-40B4-BE49-F238E27FC236}">
                <a16:creationId xmlns:a16="http://schemas.microsoft.com/office/drawing/2014/main" id="{35E79D4A-F9DE-5FCA-A36A-D29CF574AE77}"/>
              </a:ext>
            </a:extLst>
          </p:cNvPr>
          <p:cNvSpPr>
            <a:spLocks noGrp="1"/>
          </p:cNvSpPr>
          <p:nvPr>
            <p:ph type="sldNum" sz="quarter" idx="12"/>
          </p:nvPr>
        </p:nvSpPr>
        <p:spPr/>
        <p:txBody>
          <a:bodyPr/>
          <a:lstStyle/>
          <a:p>
            <a:fld id="{D2CFFE97-0B85-43BE-A4CC-E66052ADB6F2}" type="slidenum">
              <a:rPr lang="en-CA" smtClean="0"/>
              <a:t>4</a:t>
            </a:fld>
            <a:endParaRPr lang="en-CA"/>
          </a:p>
        </p:txBody>
      </p:sp>
      <p:sp>
        <p:nvSpPr>
          <p:cNvPr id="5" name="頁尾版面配置區 4">
            <a:extLst>
              <a:ext uri="{FF2B5EF4-FFF2-40B4-BE49-F238E27FC236}">
                <a16:creationId xmlns:a16="http://schemas.microsoft.com/office/drawing/2014/main" id="{930A8218-7C3F-C185-FB7A-C41ACC8C9894}"/>
              </a:ext>
            </a:extLst>
          </p:cNvPr>
          <p:cNvSpPr>
            <a:spLocks noGrp="1"/>
          </p:cNvSpPr>
          <p:nvPr>
            <p:ph type="ftr" sz="quarter" idx="11"/>
          </p:nvPr>
        </p:nvSpPr>
        <p:spPr/>
        <p:txBody>
          <a:bodyPr/>
          <a:lstStyle/>
          <a:p>
            <a:r>
              <a:rPr lang="en-CA"/>
              <a:t>Group project</a:t>
            </a:r>
          </a:p>
        </p:txBody>
      </p:sp>
    </p:spTree>
    <p:extLst>
      <p:ext uri="{BB962C8B-B14F-4D97-AF65-F5344CB8AC3E}">
        <p14:creationId xmlns:p14="http://schemas.microsoft.com/office/powerpoint/2010/main" val="1403012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F9A02599-C567-4094-87C3-49FAF32AC0AC}"/>
              </a:ext>
            </a:extLst>
          </p:cNvPr>
          <p:cNvSpPr>
            <a:spLocks noGrp="1"/>
          </p:cNvSpPr>
          <p:nvPr>
            <p:ph type="title"/>
          </p:nvPr>
        </p:nvSpPr>
        <p:spPr/>
        <p:txBody>
          <a:bodyPr/>
          <a:lstStyle/>
          <a:p>
            <a:r>
              <a:rPr lang="en-CA" dirty="0">
                <a:latin typeface="Georgia Pro" panose="02040502050405020303" pitchFamily="18" charset="0"/>
              </a:rPr>
              <a:t>1. Typography - Header</a:t>
            </a:r>
          </a:p>
        </p:txBody>
      </p:sp>
      <p:sp>
        <p:nvSpPr>
          <p:cNvPr id="9" name="內容版面配置區 8">
            <a:extLst>
              <a:ext uri="{FF2B5EF4-FFF2-40B4-BE49-F238E27FC236}">
                <a16:creationId xmlns:a16="http://schemas.microsoft.com/office/drawing/2014/main" id="{519B31CE-64BA-A346-E53B-C81B53AC9773}"/>
              </a:ext>
            </a:extLst>
          </p:cNvPr>
          <p:cNvSpPr>
            <a:spLocks noGrp="1"/>
          </p:cNvSpPr>
          <p:nvPr>
            <p:ph idx="1"/>
          </p:nvPr>
        </p:nvSpPr>
        <p:spPr/>
        <p:txBody>
          <a:bodyPr>
            <a:normAutofit/>
          </a:bodyPr>
          <a:lstStyle/>
          <a:p>
            <a:r>
              <a:rPr lang="en-CA" sz="3200" dirty="0">
                <a:latin typeface="Bree Serif" panose="02000503040000020004" pitchFamily="2" charset="0"/>
              </a:rPr>
              <a:t>Font: “Bree Serif”</a:t>
            </a:r>
          </a:p>
          <a:p>
            <a:r>
              <a:rPr lang="en-CA" sz="3200" dirty="0">
                <a:latin typeface="Bree Serif" panose="02000503040000020004" pitchFamily="2" charset="0"/>
              </a:rPr>
              <a:t>Font size: 34px (&lt;h1&gt; tag)</a:t>
            </a:r>
          </a:p>
          <a:p>
            <a:r>
              <a:rPr lang="en-CA" sz="3200" dirty="0">
                <a:latin typeface="Bree Serif" panose="02000503040000020004" pitchFamily="2" charset="0"/>
              </a:rPr>
              <a:t>Font weight: bold</a:t>
            </a:r>
          </a:p>
          <a:p>
            <a:r>
              <a:rPr lang="en-CA" sz="3200" dirty="0">
                <a:latin typeface="Bree Serif" panose="02000503040000020004" pitchFamily="2" charset="0"/>
              </a:rPr>
              <a:t>Color:</a:t>
            </a:r>
            <a:endParaRPr lang="en-CA" sz="3200" dirty="0">
              <a:solidFill>
                <a:srgbClr val="775A0E"/>
              </a:solidFill>
              <a:latin typeface="Bree Serif" panose="02000503040000020004" pitchFamily="2" charset="0"/>
            </a:endParaRPr>
          </a:p>
          <a:p>
            <a:r>
              <a:rPr lang="en-CA" sz="3200" dirty="0">
                <a:solidFill>
                  <a:srgbClr val="775A0E"/>
                </a:solidFill>
                <a:latin typeface="Bree Serif" panose="02000503040000020004" pitchFamily="2" charset="0"/>
              </a:rPr>
              <a:t>     </a:t>
            </a:r>
            <a:r>
              <a:rPr lang="en-CA" sz="3200" dirty="0">
                <a:latin typeface="Bree Serif" panose="02000503040000020004" pitchFamily="2" charset="0"/>
              </a:rPr>
              <a:t>#13348E (nav text)</a:t>
            </a:r>
          </a:p>
          <a:p>
            <a:r>
              <a:rPr lang="en-CA" sz="3200" dirty="0">
                <a:latin typeface="Bree Serif" panose="02000503040000020004" pitchFamily="2" charset="0"/>
              </a:rPr>
              <a:t>     </a:t>
            </a:r>
            <a:r>
              <a:rPr lang="en-CA" sz="3200" b="0" dirty="0">
                <a:effectLst/>
                <a:latin typeface="Bree Serif" panose="02000503040000020004" pitchFamily="2" charset="0"/>
              </a:rPr>
              <a:t>#000000  (section header)</a:t>
            </a:r>
            <a:endParaRPr lang="en-CA" sz="2800" b="0" dirty="0">
              <a:effectLst/>
              <a:latin typeface="Bree Serif" panose="02000503040000020004" pitchFamily="2" charset="0"/>
            </a:endParaRPr>
          </a:p>
          <a:p>
            <a:endParaRPr lang="en-CA" sz="3200" dirty="0">
              <a:latin typeface="Marck Script" panose="02000000000000000000" pitchFamily="2" charset="0"/>
            </a:endParaRPr>
          </a:p>
          <a:p>
            <a:pPr marL="0" indent="0">
              <a:buNone/>
            </a:pPr>
            <a:endParaRPr lang="en-CA" sz="3200" dirty="0">
              <a:latin typeface="Marck Script" panose="02000000000000000000" pitchFamily="2" charset="0"/>
            </a:endParaRPr>
          </a:p>
        </p:txBody>
      </p:sp>
      <p:sp>
        <p:nvSpPr>
          <p:cNvPr id="3" name="投影片編號版面配置區 2">
            <a:extLst>
              <a:ext uri="{FF2B5EF4-FFF2-40B4-BE49-F238E27FC236}">
                <a16:creationId xmlns:a16="http://schemas.microsoft.com/office/drawing/2014/main" id="{6478510A-0859-B457-9A8A-099854548418}"/>
              </a:ext>
            </a:extLst>
          </p:cNvPr>
          <p:cNvSpPr>
            <a:spLocks noGrp="1"/>
          </p:cNvSpPr>
          <p:nvPr>
            <p:ph type="sldNum" sz="quarter" idx="12"/>
          </p:nvPr>
        </p:nvSpPr>
        <p:spPr/>
        <p:txBody>
          <a:bodyPr/>
          <a:lstStyle/>
          <a:p>
            <a:fld id="{D2CFFE97-0B85-43BE-A4CC-E66052ADB6F2}" type="slidenum">
              <a:rPr lang="en-CA" smtClean="0"/>
              <a:t>5</a:t>
            </a:fld>
            <a:endParaRPr lang="en-CA"/>
          </a:p>
        </p:txBody>
      </p:sp>
      <p:sp>
        <p:nvSpPr>
          <p:cNvPr id="5" name="頁尾版面配置區 4">
            <a:extLst>
              <a:ext uri="{FF2B5EF4-FFF2-40B4-BE49-F238E27FC236}">
                <a16:creationId xmlns:a16="http://schemas.microsoft.com/office/drawing/2014/main" id="{5009594D-4356-194E-AEAD-B002E4A9AC3B}"/>
              </a:ext>
            </a:extLst>
          </p:cNvPr>
          <p:cNvSpPr>
            <a:spLocks noGrp="1"/>
          </p:cNvSpPr>
          <p:nvPr>
            <p:ph type="ftr" sz="quarter" idx="11"/>
          </p:nvPr>
        </p:nvSpPr>
        <p:spPr/>
        <p:txBody>
          <a:bodyPr/>
          <a:lstStyle/>
          <a:p>
            <a:r>
              <a:rPr lang="en-CA"/>
              <a:t>Group project</a:t>
            </a:r>
          </a:p>
        </p:txBody>
      </p:sp>
      <p:pic>
        <p:nvPicPr>
          <p:cNvPr id="7" name="Picture 6" descr="A blue square with white lines&#10;&#10;Description automatically generated">
            <a:extLst>
              <a:ext uri="{FF2B5EF4-FFF2-40B4-BE49-F238E27FC236}">
                <a16:creationId xmlns:a16="http://schemas.microsoft.com/office/drawing/2014/main" id="{C794C70F-0F73-445E-E927-082D2248A6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6340" y="4455888"/>
            <a:ext cx="358425" cy="201614"/>
          </a:xfrm>
          <a:prstGeom prst="rect">
            <a:avLst/>
          </a:prstGeom>
        </p:spPr>
      </p:pic>
      <p:sp>
        <p:nvSpPr>
          <p:cNvPr id="8" name="AutoShape 2">
            <a:extLst>
              <a:ext uri="{FF2B5EF4-FFF2-40B4-BE49-F238E27FC236}">
                <a16:creationId xmlns:a16="http://schemas.microsoft.com/office/drawing/2014/main" id="{166848B4-F2F8-F990-F0E0-FF971A9C0BA8}"/>
              </a:ext>
            </a:extLst>
          </p:cNvPr>
          <p:cNvSpPr>
            <a:spLocks noChangeAspect="1" noChangeArrowheads="1"/>
          </p:cNvSpPr>
          <p:nvPr/>
        </p:nvSpPr>
        <p:spPr bwMode="auto">
          <a:xfrm>
            <a:off x="4264537" y="407331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HK"/>
          </a:p>
        </p:txBody>
      </p:sp>
      <p:sp>
        <p:nvSpPr>
          <p:cNvPr id="10" name="AutoShape 4">
            <a:extLst>
              <a:ext uri="{FF2B5EF4-FFF2-40B4-BE49-F238E27FC236}">
                <a16:creationId xmlns:a16="http://schemas.microsoft.com/office/drawing/2014/main" id="{43E68E01-87C3-DDAF-9A8A-CE4599F09EC0}"/>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HK"/>
          </a:p>
        </p:txBody>
      </p:sp>
      <p:pic>
        <p:nvPicPr>
          <p:cNvPr id="12" name="Picture 11" descr="A black background with a black square&#10;&#10;Description automatically generated with medium confidence">
            <a:extLst>
              <a:ext uri="{FF2B5EF4-FFF2-40B4-BE49-F238E27FC236}">
                <a16:creationId xmlns:a16="http://schemas.microsoft.com/office/drawing/2014/main" id="{6C219F88-3590-D069-14A3-939ADB71CE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340" y="5051173"/>
            <a:ext cx="358425" cy="201614"/>
          </a:xfrm>
          <a:prstGeom prst="rect">
            <a:avLst/>
          </a:prstGeom>
        </p:spPr>
      </p:pic>
    </p:spTree>
    <p:extLst>
      <p:ext uri="{BB962C8B-B14F-4D97-AF65-F5344CB8AC3E}">
        <p14:creationId xmlns:p14="http://schemas.microsoft.com/office/powerpoint/2010/main" val="3202623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F9A02599-C567-4094-87C3-49FAF32AC0AC}"/>
              </a:ext>
            </a:extLst>
          </p:cNvPr>
          <p:cNvSpPr>
            <a:spLocks noGrp="1"/>
          </p:cNvSpPr>
          <p:nvPr>
            <p:ph type="title"/>
          </p:nvPr>
        </p:nvSpPr>
        <p:spPr/>
        <p:txBody>
          <a:bodyPr/>
          <a:lstStyle/>
          <a:p>
            <a:r>
              <a:rPr lang="en-CA" dirty="0">
                <a:latin typeface="Georgia Pro" panose="02040502050405020303" pitchFamily="18" charset="0"/>
              </a:rPr>
              <a:t>1. Typography - Content</a:t>
            </a:r>
          </a:p>
        </p:txBody>
      </p:sp>
      <p:sp>
        <p:nvSpPr>
          <p:cNvPr id="9" name="內容版面配置區 8">
            <a:extLst>
              <a:ext uri="{FF2B5EF4-FFF2-40B4-BE49-F238E27FC236}">
                <a16:creationId xmlns:a16="http://schemas.microsoft.com/office/drawing/2014/main" id="{519B31CE-64BA-A346-E53B-C81B53AC9773}"/>
              </a:ext>
            </a:extLst>
          </p:cNvPr>
          <p:cNvSpPr>
            <a:spLocks noGrp="1"/>
          </p:cNvSpPr>
          <p:nvPr>
            <p:ph idx="1"/>
          </p:nvPr>
        </p:nvSpPr>
        <p:spPr/>
        <p:txBody>
          <a:bodyPr>
            <a:normAutofit/>
          </a:bodyPr>
          <a:lstStyle/>
          <a:p>
            <a:r>
              <a:rPr lang="en-CA" sz="3200" dirty="0">
                <a:latin typeface="PT Sans" panose="020B0503020203020204" pitchFamily="34" charset="0"/>
              </a:rPr>
              <a:t>Font: “PT Sans”</a:t>
            </a:r>
          </a:p>
          <a:p>
            <a:r>
              <a:rPr lang="en-CA" sz="3200" dirty="0">
                <a:latin typeface="PT Sans" panose="020B0503020203020204" pitchFamily="34" charset="0"/>
              </a:rPr>
              <a:t>Font size: 16px (&lt;p&gt; tag)</a:t>
            </a:r>
          </a:p>
          <a:p>
            <a:r>
              <a:rPr lang="en-CA" sz="3200" dirty="0">
                <a:latin typeface="PT Sans" panose="020B0503020203020204" pitchFamily="34" charset="0"/>
              </a:rPr>
              <a:t>Font weight: regular</a:t>
            </a:r>
          </a:p>
          <a:p>
            <a:r>
              <a:rPr lang="en-CA" sz="3200" dirty="0">
                <a:solidFill>
                  <a:schemeClr val="tx1"/>
                </a:solidFill>
                <a:latin typeface="PT Sans" panose="020B0503020203020204" pitchFamily="34" charset="0"/>
              </a:rPr>
              <a:t>Color:</a:t>
            </a:r>
            <a:r>
              <a:rPr lang="en-CA" sz="3200" dirty="0">
                <a:solidFill>
                  <a:srgbClr val="775A0E"/>
                </a:solidFill>
                <a:latin typeface="PT Sans" panose="020B0503020203020204" pitchFamily="34" charset="0"/>
              </a:rPr>
              <a:t>      </a:t>
            </a:r>
            <a:r>
              <a:rPr lang="en-CA" sz="2800" b="0" dirty="0">
                <a:effectLst/>
                <a:latin typeface="Bree Serif" panose="02000503040000020004" pitchFamily="2" charset="0"/>
              </a:rPr>
              <a:t>#000000</a:t>
            </a:r>
            <a:endParaRPr lang="en-CA" sz="2800" dirty="0">
              <a:solidFill>
                <a:srgbClr val="775A0E"/>
              </a:solidFill>
              <a:effectLst/>
              <a:latin typeface="PT Sans" panose="020B0503020203020204" pitchFamily="34" charset="0"/>
            </a:endParaRPr>
          </a:p>
          <a:p>
            <a:endParaRPr lang="en-CA" sz="3200" dirty="0">
              <a:latin typeface="Marck Script" panose="02000000000000000000" pitchFamily="2" charset="0"/>
            </a:endParaRPr>
          </a:p>
          <a:p>
            <a:pPr marL="0" indent="0">
              <a:buNone/>
            </a:pPr>
            <a:endParaRPr lang="en-CA" sz="3200" dirty="0">
              <a:latin typeface="Marck Script" panose="02000000000000000000" pitchFamily="2" charset="0"/>
            </a:endParaRPr>
          </a:p>
        </p:txBody>
      </p:sp>
      <p:sp>
        <p:nvSpPr>
          <p:cNvPr id="3" name="投影片編號版面配置區 2">
            <a:extLst>
              <a:ext uri="{FF2B5EF4-FFF2-40B4-BE49-F238E27FC236}">
                <a16:creationId xmlns:a16="http://schemas.microsoft.com/office/drawing/2014/main" id="{6478510A-0859-B457-9A8A-099854548418}"/>
              </a:ext>
            </a:extLst>
          </p:cNvPr>
          <p:cNvSpPr>
            <a:spLocks noGrp="1"/>
          </p:cNvSpPr>
          <p:nvPr>
            <p:ph type="sldNum" sz="quarter" idx="12"/>
          </p:nvPr>
        </p:nvSpPr>
        <p:spPr/>
        <p:txBody>
          <a:bodyPr/>
          <a:lstStyle/>
          <a:p>
            <a:fld id="{D2CFFE97-0B85-43BE-A4CC-E66052ADB6F2}" type="slidenum">
              <a:rPr lang="en-CA" smtClean="0"/>
              <a:t>6</a:t>
            </a:fld>
            <a:endParaRPr lang="en-CA"/>
          </a:p>
        </p:txBody>
      </p:sp>
      <p:sp>
        <p:nvSpPr>
          <p:cNvPr id="5" name="頁尾版面配置區 4">
            <a:extLst>
              <a:ext uri="{FF2B5EF4-FFF2-40B4-BE49-F238E27FC236}">
                <a16:creationId xmlns:a16="http://schemas.microsoft.com/office/drawing/2014/main" id="{5009594D-4356-194E-AEAD-B002E4A9AC3B}"/>
              </a:ext>
            </a:extLst>
          </p:cNvPr>
          <p:cNvSpPr>
            <a:spLocks noGrp="1"/>
          </p:cNvSpPr>
          <p:nvPr>
            <p:ph type="ftr" sz="quarter" idx="11"/>
          </p:nvPr>
        </p:nvSpPr>
        <p:spPr/>
        <p:txBody>
          <a:bodyPr/>
          <a:lstStyle/>
          <a:p>
            <a:r>
              <a:rPr lang="en-CA"/>
              <a:t>Group project</a:t>
            </a:r>
          </a:p>
        </p:txBody>
      </p:sp>
      <p:pic>
        <p:nvPicPr>
          <p:cNvPr id="7" name="Picture 6" descr="A black background with a black square&#10;&#10;Description automatically generated with medium confidence">
            <a:extLst>
              <a:ext uri="{FF2B5EF4-FFF2-40B4-BE49-F238E27FC236}">
                <a16:creationId xmlns:a16="http://schemas.microsoft.com/office/drawing/2014/main" id="{3F200150-9A62-4507-9842-591DA7AA80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7408" y="3857414"/>
            <a:ext cx="358425" cy="201614"/>
          </a:xfrm>
          <a:prstGeom prst="rect">
            <a:avLst/>
          </a:prstGeom>
        </p:spPr>
      </p:pic>
    </p:spTree>
    <p:extLst>
      <p:ext uri="{BB962C8B-B14F-4D97-AF65-F5344CB8AC3E}">
        <p14:creationId xmlns:p14="http://schemas.microsoft.com/office/powerpoint/2010/main" val="76039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F9A02599-C567-4094-87C3-49FAF32AC0AC}"/>
              </a:ext>
            </a:extLst>
          </p:cNvPr>
          <p:cNvSpPr>
            <a:spLocks noGrp="1"/>
          </p:cNvSpPr>
          <p:nvPr>
            <p:ph type="title"/>
          </p:nvPr>
        </p:nvSpPr>
        <p:spPr/>
        <p:txBody>
          <a:bodyPr/>
          <a:lstStyle/>
          <a:p>
            <a:r>
              <a:rPr lang="en-CA" dirty="0">
                <a:latin typeface="Georgia Pro" panose="02040502050405020303" pitchFamily="18" charset="0"/>
              </a:rPr>
              <a:t>2. Logotypes</a:t>
            </a:r>
          </a:p>
        </p:txBody>
      </p:sp>
      <p:sp>
        <p:nvSpPr>
          <p:cNvPr id="9" name="內容版面配置區 8">
            <a:extLst>
              <a:ext uri="{FF2B5EF4-FFF2-40B4-BE49-F238E27FC236}">
                <a16:creationId xmlns:a16="http://schemas.microsoft.com/office/drawing/2014/main" id="{519B31CE-64BA-A346-E53B-C81B53AC9773}"/>
              </a:ext>
            </a:extLst>
          </p:cNvPr>
          <p:cNvSpPr>
            <a:spLocks noGrp="1"/>
          </p:cNvSpPr>
          <p:nvPr>
            <p:ph idx="1"/>
          </p:nvPr>
        </p:nvSpPr>
        <p:spPr/>
        <p:txBody>
          <a:bodyPr>
            <a:normAutofit/>
          </a:bodyPr>
          <a:lstStyle/>
          <a:p>
            <a:r>
              <a:rPr lang="en-CA" sz="3200" dirty="0">
                <a:latin typeface="Georgia Pro" panose="02040502050405020303" pitchFamily="18" charset="0"/>
              </a:rPr>
              <a:t>Size: (1200 x 1200 </a:t>
            </a:r>
            <a:r>
              <a:rPr lang="en-CA" sz="3200" dirty="0" err="1">
                <a:latin typeface="Georgia Pro" panose="02040502050405020303" pitchFamily="18" charset="0"/>
              </a:rPr>
              <a:t>px</a:t>
            </a:r>
            <a:r>
              <a:rPr lang="en-CA" sz="3200" dirty="0">
                <a:latin typeface="Georgia Pro" panose="02040502050405020303" pitchFamily="18" charset="0"/>
              </a:rPr>
              <a:t>)</a:t>
            </a:r>
          </a:p>
          <a:p>
            <a:pPr marL="0" indent="0">
              <a:buNone/>
            </a:pPr>
            <a:endParaRPr lang="en-CA" sz="3200" dirty="0">
              <a:latin typeface="Georgia Pro" panose="02040502050405020303" pitchFamily="18" charset="0"/>
            </a:endParaRPr>
          </a:p>
        </p:txBody>
      </p:sp>
      <p:sp>
        <p:nvSpPr>
          <p:cNvPr id="2" name="投影片編號版面配置區 1">
            <a:extLst>
              <a:ext uri="{FF2B5EF4-FFF2-40B4-BE49-F238E27FC236}">
                <a16:creationId xmlns:a16="http://schemas.microsoft.com/office/drawing/2014/main" id="{0DA30DF9-21AD-C145-B130-3B7456C008E8}"/>
              </a:ext>
            </a:extLst>
          </p:cNvPr>
          <p:cNvSpPr>
            <a:spLocks noGrp="1"/>
          </p:cNvSpPr>
          <p:nvPr>
            <p:ph type="sldNum" sz="quarter" idx="12"/>
          </p:nvPr>
        </p:nvSpPr>
        <p:spPr/>
        <p:txBody>
          <a:bodyPr/>
          <a:lstStyle/>
          <a:p>
            <a:fld id="{D2CFFE97-0B85-43BE-A4CC-E66052ADB6F2}" type="slidenum">
              <a:rPr lang="en-CA" smtClean="0"/>
              <a:t>7</a:t>
            </a:fld>
            <a:endParaRPr lang="en-CA"/>
          </a:p>
        </p:txBody>
      </p:sp>
      <p:sp>
        <p:nvSpPr>
          <p:cNvPr id="3" name="頁尾版面配置區 2">
            <a:extLst>
              <a:ext uri="{FF2B5EF4-FFF2-40B4-BE49-F238E27FC236}">
                <a16:creationId xmlns:a16="http://schemas.microsoft.com/office/drawing/2014/main" id="{9587821C-C9BE-4634-392A-402C8E11421F}"/>
              </a:ext>
            </a:extLst>
          </p:cNvPr>
          <p:cNvSpPr>
            <a:spLocks noGrp="1"/>
          </p:cNvSpPr>
          <p:nvPr>
            <p:ph type="ftr" sz="quarter" idx="11"/>
          </p:nvPr>
        </p:nvSpPr>
        <p:spPr/>
        <p:txBody>
          <a:bodyPr/>
          <a:lstStyle/>
          <a:p>
            <a:r>
              <a:rPr lang="en-CA"/>
              <a:t>Group project</a:t>
            </a:r>
          </a:p>
        </p:txBody>
      </p:sp>
      <p:pic>
        <p:nvPicPr>
          <p:cNvPr id="6" name="Picture 5" descr="A blue text on a black background&#10;&#10;Description automatically generated">
            <a:extLst>
              <a:ext uri="{FF2B5EF4-FFF2-40B4-BE49-F238E27FC236}">
                <a16:creationId xmlns:a16="http://schemas.microsoft.com/office/drawing/2014/main" id="{2EA0DA99-845F-5392-D3FC-CB586F201B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111319"/>
            <a:ext cx="6858000" cy="6858000"/>
          </a:xfrm>
          <a:prstGeom prst="rect">
            <a:avLst/>
          </a:prstGeom>
        </p:spPr>
      </p:pic>
    </p:spTree>
    <p:extLst>
      <p:ext uri="{BB962C8B-B14F-4D97-AF65-F5344CB8AC3E}">
        <p14:creationId xmlns:p14="http://schemas.microsoft.com/office/powerpoint/2010/main" val="2796892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D4A6A34-70BE-8484-4B9F-F64F0A0570F8}"/>
              </a:ext>
            </a:extLst>
          </p:cNvPr>
          <p:cNvSpPr>
            <a:spLocks noGrp="1"/>
          </p:cNvSpPr>
          <p:nvPr>
            <p:ph type="title"/>
          </p:nvPr>
        </p:nvSpPr>
        <p:spPr/>
        <p:txBody>
          <a:bodyPr/>
          <a:lstStyle/>
          <a:p>
            <a:r>
              <a:rPr lang="en-CA" dirty="0">
                <a:latin typeface="Georgia Pro" panose="02040502050405020303" pitchFamily="18" charset="0"/>
              </a:rPr>
              <a:t>3. Color palette</a:t>
            </a:r>
          </a:p>
        </p:txBody>
      </p:sp>
      <p:sp>
        <p:nvSpPr>
          <p:cNvPr id="7" name="投影片編號版面配置區 6">
            <a:extLst>
              <a:ext uri="{FF2B5EF4-FFF2-40B4-BE49-F238E27FC236}">
                <a16:creationId xmlns:a16="http://schemas.microsoft.com/office/drawing/2014/main" id="{9E8FF340-F9D6-C655-CE27-6F341EA3BB85}"/>
              </a:ext>
            </a:extLst>
          </p:cNvPr>
          <p:cNvSpPr>
            <a:spLocks noGrp="1"/>
          </p:cNvSpPr>
          <p:nvPr>
            <p:ph type="sldNum" sz="quarter" idx="12"/>
          </p:nvPr>
        </p:nvSpPr>
        <p:spPr/>
        <p:txBody>
          <a:bodyPr/>
          <a:lstStyle/>
          <a:p>
            <a:fld id="{D2CFFE97-0B85-43BE-A4CC-E66052ADB6F2}" type="slidenum">
              <a:rPr lang="en-CA" smtClean="0"/>
              <a:t>8</a:t>
            </a:fld>
            <a:endParaRPr lang="en-CA"/>
          </a:p>
        </p:txBody>
      </p:sp>
      <p:sp>
        <p:nvSpPr>
          <p:cNvPr id="8" name="頁尾版面配置區 7">
            <a:extLst>
              <a:ext uri="{FF2B5EF4-FFF2-40B4-BE49-F238E27FC236}">
                <a16:creationId xmlns:a16="http://schemas.microsoft.com/office/drawing/2014/main" id="{F290F743-D2F5-9116-2EC9-83E48CCC6795}"/>
              </a:ext>
            </a:extLst>
          </p:cNvPr>
          <p:cNvSpPr>
            <a:spLocks noGrp="1"/>
          </p:cNvSpPr>
          <p:nvPr>
            <p:ph type="ftr" sz="quarter" idx="11"/>
          </p:nvPr>
        </p:nvSpPr>
        <p:spPr/>
        <p:txBody>
          <a:bodyPr/>
          <a:lstStyle/>
          <a:p>
            <a:r>
              <a:rPr lang="en-CA"/>
              <a:t>Group project</a:t>
            </a:r>
          </a:p>
        </p:txBody>
      </p:sp>
      <p:pic>
        <p:nvPicPr>
          <p:cNvPr id="5" name="Picture 4">
            <a:extLst>
              <a:ext uri="{FF2B5EF4-FFF2-40B4-BE49-F238E27FC236}">
                <a16:creationId xmlns:a16="http://schemas.microsoft.com/office/drawing/2014/main" id="{7B3C0593-0040-7914-CD4B-E67E0CA3D2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68442"/>
            <a:ext cx="6096000" cy="6096000"/>
          </a:xfrm>
          <a:prstGeom prst="rect">
            <a:avLst/>
          </a:prstGeom>
        </p:spPr>
      </p:pic>
    </p:spTree>
    <p:extLst>
      <p:ext uri="{BB962C8B-B14F-4D97-AF65-F5344CB8AC3E}">
        <p14:creationId xmlns:p14="http://schemas.microsoft.com/office/powerpoint/2010/main" val="1131925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D4A6A34-70BE-8484-4B9F-F64F0A0570F8}"/>
              </a:ext>
            </a:extLst>
          </p:cNvPr>
          <p:cNvSpPr>
            <a:spLocks noGrp="1"/>
          </p:cNvSpPr>
          <p:nvPr>
            <p:ph type="title"/>
          </p:nvPr>
        </p:nvSpPr>
        <p:spPr/>
        <p:txBody>
          <a:bodyPr/>
          <a:lstStyle/>
          <a:p>
            <a:r>
              <a:rPr lang="en-CA" dirty="0">
                <a:latin typeface="Georgia Pro" panose="02040502050405020303" pitchFamily="18" charset="0"/>
              </a:rPr>
              <a:t>3. Color palette (main theme)</a:t>
            </a:r>
          </a:p>
        </p:txBody>
      </p:sp>
      <p:sp>
        <p:nvSpPr>
          <p:cNvPr id="4" name="文字方塊 3">
            <a:extLst>
              <a:ext uri="{FF2B5EF4-FFF2-40B4-BE49-F238E27FC236}">
                <a16:creationId xmlns:a16="http://schemas.microsoft.com/office/drawing/2014/main" id="{22135056-AA56-992D-463E-A9E95B636805}"/>
              </a:ext>
            </a:extLst>
          </p:cNvPr>
          <p:cNvSpPr txBox="1"/>
          <p:nvPr/>
        </p:nvSpPr>
        <p:spPr>
          <a:xfrm>
            <a:off x="3047387" y="1842829"/>
            <a:ext cx="2129148" cy="1231106"/>
          </a:xfrm>
          <a:prstGeom prst="rect">
            <a:avLst/>
          </a:prstGeom>
          <a:noFill/>
        </p:spPr>
        <p:txBody>
          <a:bodyPr wrap="square" rtlCol="0">
            <a:spAutoFit/>
          </a:bodyPr>
          <a:lstStyle/>
          <a:p>
            <a:r>
              <a:rPr lang="en-CA" sz="2000" dirty="0">
                <a:solidFill>
                  <a:schemeClr val="tx1"/>
                </a:solidFill>
                <a:latin typeface="Georgia Pro" panose="02040502050405020303" pitchFamily="18" charset="0"/>
              </a:rPr>
              <a:t>#</a:t>
            </a:r>
            <a:r>
              <a:rPr lang="en-CA" sz="1800" dirty="0">
                <a:solidFill>
                  <a:schemeClr val="tx1"/>
                </a:solidFill>
                <a:latin typeface="Georgia Pro" panose="02040502050405020303" pitchFamily="18" charset="0"/>
              </a:rPr>
              <a:t>efe2d2</a:t>
            </a:r>
          </a:p>
          <a:p>
            <a:pPr marL="285750" indent="-285750">
              <a:buFont typeface="Arial" panose="020B0604020202020204" pitchFamily="34" charset="0"/>
              <a:buChar char="•"/>
            </a:pPr>
            <a:r>
              <a:rPr lang="en-CA" dirty="0"/>
              <a:t>Dog advice container background color</a:t>
            </a:r>
          </a:p>
        </p:txBody>
      </p:sp>
      <p:sp>
        <p:nvSpPr>
          <p:cNvPr id="9" name="文字方塊 8">
            <a:extLst>
              <a:ext uri="{FF2B5EF4-FFF2-40B4-BE49-F238E27FC236}">
                <a16:creationId xmlns:a16="http://schemas.microsoft.com/office/drawing/2014/main" id="{B29C65E2-781D-F06A-D9E3-DC7C65254B33}"/>
              </a:ext>
            </a:extLst>
          </p:cNvPr>
          <p:cNvSpPr txBox="1"/>
          <p:nvPr/>
        </p:nvSpPr>
        <p:spPr>
          <a:xfrm>
            <a:off x="6321933" y="1841093"/>
            <a:ext cx="1589049" cy="1477328"/>
          </a:xfrm>
          <a:prstGeom prst="rect">
            <a:avLst/>
          </a:prstGeom>
          <a:noFill/>
        </p:spPr>
        <p:txBody>
          <a:bodyPr wrap="square" rtlCol="0">
            <a:spAutoFit/>
          </a:bodyPr>
          <a:lstStyle/>
          <a:p>
            <a:r>
              <a:rPr lang="en-CA" dirty="0">
                <a:latin typeface="Georgia Pro" panose="02040502050405020303" pitchFamily="18" charset="0"/>
              </a:rPr>
              <a:t>#f1f2be</a:t>
            </a:r>
          </a:p>
          <a:p>
            <a:pPr marL="285750" indent="-285750">
              <a:buFont typeface="Arial" panose="020B0604020202020204" pitchFamily="34" charset="0"/>
              <a:buChar char="•"/>
            </a:pPr>
            <a:r>
              <a:rPr lang="en-CA" dirty="0"/>
              <a:t>Dog cards’ background color</a:t>
            </a:r>
          </a:p>
          <a:p>
            <a:pPr marL="285750" indent="-285750">
              <a:buFont typeface="Arial" panose="020B0604020202020204" pitchFamily="34" charset="0"/>
              <a:buChar char="•"/>
            </a:pPr>
            <a:endParaRPr lang="en-CA" dirty="0"/>
          </a:p>
        </p:txBody>
      </p:sp>
      <p:sp>
        <p:nvSpPr>
          <p:cNvPr id="13" name="文字方塊 12">
            <a:extLst>
              <a:ext uri="{FF2B5EF4-FFF2-40B4-BE49-F238E27FC236}">
                <a16:creationId xmlns:a16="http://schemas.microsoft.com/office/drawing/2014/main" id="{169ED0CA-091B-2CE0-5E42-DE1906B7B98E}"/>
              </a:ext>
            </a:extLst>
          </p:cNvPr>
          <p:cNvSpPr txBox="1"/>
          <p:nvPr/>
        </p:nvSpPr>
        <p:spPr>
          <a:xfrm>
            <a:off x="7893511" y="1848607"/>
            <a:ext cx="2129148" cy="923330"/>
          </a:xfrm>
          <a:prstGeom prst="rect">
            <a:avLst/>
          </a:prstGeom>
          <a:noFill/>
        </p:spPr>
        <p:txBody>
          <a:bodyPr wrap="square" rtlCol="0">
            <a:spAutoFit/>
          </a:bodyPr>
          <a:lstStyle/>
          <a:p>
            <a:r>
              <a:rPr lang="en-CA" sz="1800" dirty="0">
                <a:solidFill>
                  <a:schemeClr val="tx1"/>
                </a:solidFill>
                <a:latin typeface="Georgia Pro" panose="02040502050405020303" pitchFamily="18" charset="0"/>
              </a:rPr>
              <a:t>#f6f6f2</a:t>
            </a:r>
          </a:p>
          <a:p>
            <a:pPr marL="285750" indent="-285750">
              <a:buFont typeface="Arial" panose="020B0604020202020204" pitchFamily="34" charset="0"/>
              <a:buChar char="•"/>
            </a:pPr>
            <a:r>
              <a:rPr lang="en-CA" dirty="0"/>
              <a:t>Section div background color</a:t>
            </a:r>
          </a:p>
        </p:txBody>
      </p:sp>
      <p:sp>
        <p:nvSpPr>
          <p:cNvPr id="14" name="文字方塊 13">
            <a:extLst>
              <a:ext uri="{FF2B5EF4-FFF2-40B4-BE49-F238E27FC236}">
                <a16:creationId xmlns:a16="http://schemas.microsoft.com/office/drawing/2014/main" id="{0A71E82A-73AF-FEFC-A36E-BDE5F0A3B633}"/>
              </a:ext>
            </a:extLst>
          </p:cNvPr>
          <p:cNvSpPr txBox="1"/>
          <p:nvPr/>
        </p:nvSpPr>
        <p:spPr>
          <a:xfrm>
            <a:off x="1097281" y="1842829"/>
            <a:ext cx="2059388" cy="2585323"/>
          </a:xfrm>
          <a:prstGeom prst="rect">
            <a:avLst/>
          </a:prstGeom>
          <a:noFill/>
        </p:spPr>
        <p:txBody>
          <a:bodyPr wrap="square" rtlCol="0">
            <a:spAutoFit/>
          </a:bodyPr>
          <a:lstStyle/>
          <a:p>
            <a:r>
              <a:rPr lang="en-HK" sz="1200" b="0" dirty="0">
                <a:effectLst/>
                <a:latin typeface="Consolas" panose="020B0609020204030204" pitchFamily="49" charset="0"/>
              </a:rPr>
              <a:t>#</a:t>
            </a:r>
            <a:r>
              <a:rPr lang="en-HK" sz="1800" b="0" dirty="0">
                <a:effectLst/>
                <a:latin typeface="Georgia Pro" panose="02040502050405020303" pitchFamily="18" charset="0"/>
              </a:rPr>
              <a:t>6c584c</a:t>
            </a:r>
          </a:p>
          <a:p>
            <a:pPr marL="285750" indent="-285750">
              <a:buFont typeface="Arial" panose="020B0604020202020204" pitchFamily="34" charset="0"/>
              <a:buChar char="•"/>
            </a:pPr>
            <a:r>
              <a:rPr lang="en-CA" dirty="0"/>
              <a:t>Pagination hover status</a:t>
            </a:r>
          </a:p>
          <a:p>
            <a:pPr marL="285750" indent="-285750">
              <a:buFont typeface="Arial" panose="020B0604020202020204" pitchFamily="34" charset="0"/>
              <a:buChar char="•"/>
            </a:pPr>
            <a:r>
              <a:rPr lang="en-CA" dirty="0"/>
              <a:t>Pagination active status</a:t>
            </a:r>
            <a:endParaRPr lang="en-HK" dirty="0">
              <a:latin typeface="Georgia Pro" panose="02040502050405020303" pitchFamily="18" charset="0"/>
            </a:endParaRPr>
          </a:p>
          <a:p>
            <a:r>
              <a:rPr lang="en-HK" sz="1800" b="0" dirty="0">
                <a:effectLst/>
                <a:latin typeface="Georgia Pro" panose="02040502050405020303" pitchFamily="18" charset="0"/>
              </a:rPr>
              <a:t>#8a817c</a:t>
            </a:r>
            <a:endParaRPr lang="en-CA" dirty="0"/>
          </a:p>
          <a:p>
            <a:pPr marL="285750" indent="-285750">
              <a:buFont typeface="Arial" panose="020B0604020202020204" pitchFamily="34" charset="0"/>
              <a:buChar char="•"/>
            </a:pPr>
            <a:r>
              <a:rPr lang="en-CA" dirty="0"/>
              <a:t>Dog card text</a:t>
            </a:r>
          </a:p>
          <a:p>
            <a:pPr marL="285750" indent="-285750">
              <a:buFont typeface="Arial" panose="020B0604020202020204" pitchFamily="34" charset="0"/>
              <a:buChar char="•"/>
            </a:pPr>
            <a:r>
              <a:rPr lang="en-CA" dirty="0"/>
              <a:t>Pagination static status</a:t>
            </a:r>
          </a:p>
        </p:txBody>
      </p:sp>
      <p:sp>
        <p:nvSpPr>
          <p:cNvPr id="15" name="文字方塊 14">
            <a:extLst>
              <a:ext uri="{FF2B5EF4-FFF2-40B4-BE49-F238E27FC236}">
                <a16:creationId xmlns:a16="http://schemas.microsoft.com/office/drawing/2014/main" id="{3507E708-A484-F18A-2433-02D900F73B4B}"/>
              </a:ext>
            </a:extLst>
          </p:cNvPr>
          <p:cNvSpPr txBox="1"/>
          <p:nvPr/>
        </p:nvSpPr>
        <p:spPr>
          <a:xfrm>
            <a:off x="4866189" y="1841093"/>
            <a:ext cx="1589049" cy="1200329"/>
          </a:xfrm>
          <a:prstGeom prst="rect">
            <a:avLst/>
          </a:prstGeom>
          <a:noFill/>
        </p:spPr>
        <p:txBody>
          <a:bodyPr wrap="square" rtlCol="0">
            <a:spAutoFit/>
          </a:bodyPr>
          <a:lstStyle/>
          <a:p>
            <a:r>
              <a:rPr lang="en-CA" sz="1800" dirty="0">
                <a:solidFill>
                  <a:schemeClr val="tx1"/>
                </a:solidFill>
                <a:latin typeface="Georgia Pro" panose="02040502050405020303" pitchFamily="18" charset="0"/>
              </a:rPr>
              <a:t>#f3eee8</a:t>
            </a:r>
            <a:endParaRPr lang="en-CA" dirty="0"/>
          </a:p>
          <a:p>
            <a:pPr marL="285750" indent="-285750">
              <a:buFont typeface="Arial" panose="020B0604020202020204" pitchFamily="34" charset="0"/>
              <a:buChar char="•"/>
            </a:pPr>
            <a:r>
              <a:rPr lang="en-CA" dirty="0"/>
              <a:t>Body background color</a:t>
            </a:r>
          </a:p>
        </p:txBody>
      </p:sp>
      <p:sp>
        <p:nvSpPr>
          <p:cNvPr id="16" name="投影片編號版面配置區 15">
            <a:extLst>
              <a:ext uri="{FF2B5EF4-FFF2-40B4-BE49-F238E27FC236}">
                <a16:creationId xmlns:a16="http://schemas.microsoft.com/office/drawing/2014/main" id="{A8DA6CF7-F177-0765-3C30-F91CC7C19B42}"/>
              </a:ext>
            </a:extLst>
          </p:cNvPr>
          <p:cNvSpPr>
            <a:spLocks noGrp="1"/>
          </p:cNvSpPr>
          <p:nvPr>
            <p:ph type="sldNum" sz="quarter" idx="12"/>
          </p:nvPr>
        </p:nvSpPr>
        <p:spPr/>
        <p:txBody>
          <a:bodyPr/>
          <a:lstStyle/>
          <a:p>
            <a:fld id="{D2CFFE97-0B85-43BE-A4CC-E66052ADB6F2}" type="slidenum">
              <a:rPr lang="en-CA" smtClean="0"/>
              <a:t>9</a:t>
            </a:fld>
            <a:endParaRPr lang="en-CA"/>
          </a:p>
        </p:txBody>
      </p:sp>
      <p:sp>
        <p:nvSpPr>
          <p:cNvPr id="17" name="頁尾版面配置區 16">
            <a:extLst>
              <a:ext uri="{FF2B5EF4-FFF2-40B4-BE49-F238E27FC236}">
                <a16:creationId xmlns:a16="http://schemas.microsoft.com/office/drawing/2014/main" id="{EDFE1F1D-D830-A1AD-2F74-3825A78B2813}"/>
              </a:ext>
            </a:extLst>
          </p:cNvPr>
          <p:cNvSpPr>
            <a:spLocks noGrp="1"/>
          </p:cNvSpPr>
          <p:nvPr>
            <p:ph type="ftr" sz="quarter" idx="11"/>
          </p:nvPr>
        </p:nvSpPr>
        <p:spPr/>
        <p:txBody>
          <a:bodyPr/>
          <a:lstStyle/>
          <a:p>
            <a:r>
              <a:rPr lang="en-CA"/>
              <a:t>Group project</a:t>
            </a:r>
          </a:p>
        </p:txBody>
      </p:sp>
      <p:sp>
        <p:nvSpPr>
          <p:cNvPr id="25" name="橢圓 8">
            <a:extLst>
              <a:ext uri="{FF2B5EF4-FFF2-40B4-BE49-F238E27FC236}">
                <a16:creationId xmlns:a16="http://schemas.microsoft.com/office/drawing/2014/main" id="{AE68DC1B-D1FB-62DE-912B-82397A364AB3}"/>
              </a:ext>
            </a:extLst>
          </p:cNvPr>
          <p:cNvSpPr>
            <a:spLocks noChangeAspect="1"/>
          </p:cNvSpPr>
          <p:nvPr/>
        </p:nvSpPr>
        <p:spPr>
          <a:xfrm>
            <a:off x="2333406" y="4195112"/>
            <a:ext cx="1909046" cy="1856200"/>
          </a:xfrm>
          <a:prstGeom prst="ellipse">
            <a:avLst/>
          </a:prstGeom>
          <a:solidFill>
            <a:srgbClr val="6C584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HK" sz="1600" b="0" dirty="0">
                <a:solidFill>
                  <a:schemeClr val="bg1"/>
                </a:solidFill>
                <a:effectLst/>
                <a:latin typeface="Consolas" panose="020B0609020204030204" pitchFamily="49" charset="0"/>
              </a:rPr>
              <a:t>#</a:t>
            </a:r>
            <a:r>
              <a:rPr lang="en-HK" sz="2400" b="0" dirty="0">
                <a:solidFill>
                  <a:schemeClr val="bg1"/>
                </a:solidFill>
                <a:effectLst/>
                <a:latin typeface="Georgia Pro" panose="02040502050405020303" pitchFamily="18" charset="0"/>
              </a:rPr>
              <a:t>6c584c</a:t>
            </a:r>
          </a:p>
        </p:txBody>
      </p:sp>
      <p:sp>
        <p:nvSpPr>
          <p:cNvPr id="26" name="橢圓 8">
            <a:extLst>
              <a:ext uri="{FF2B5EF4-FFF2-40B4-BE49-F238E27FC236}">
                <a16:creationId xmlns:a16="http://schemas.microsoft.com/office/drawing/2014/main" id="{441F51E7-79E6-0268-2ABC-D743EC20BA9C}"/>
              </a:ext>
            </a:extLst>
          </p:cNvPr>
          <p:cNvSpPr>
            <a:spLocks noChangeAspect="1"/>
          </p:cNvSpPr>
          <p:nvPr/>
        </p:nvSpPr>
        <p:spPr>
          <a:xfrm>
            <a:off x="3933203" y="4265300"/>
            <a:ext cx="1811480" cy="1715824"/>
          </a:xfrm>
          <a:prstGeom prst="ellipse">
            <a:avLst/>
          </a:prstGeom>
          <a:solidFill>
            <a:srgbClr val="8A817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HK" sz="1600" b="0" dirty="0">
                <a:solidFill>
                  <a:schemeClr val="bg1"/>
                </a:solidFill>
                <a:effectLst/>
                <a:latin typeface="Consolas" panose="020B0609020204030204" pitchFamily="49" charset="0"/>
              </a:rPr>
              <a:t>#</a:t>
            </a:r>
            <a:r>
              <a:rPr lang="en-HK" sz="2400" b="0" dirty="0">
                <a:solidFill>
                  <a:schemeClr val="bg1"/>
                </a:solidFill>
                <a:effectLst/>
                <a:latin typeface="Georgia Pro" panose="02040502050405020303" pitchFamily="18" charset="0"/>
              </a:rPr>
              <a:t>8a817c</a:t>
            </a:r>
          </a:p>
        </p:txBody>
      </p:sp>
      <p:sp>
        <p:nvSpPr>
          <p:cNvPr id="27" name="橢圓 5">
            <a:extLst>
              <a:ext uri="{FF2B5EF4-FFF2-40B4-BE49-F238E27FC236}">
                <a16:creationId xmlns:a16="http://schemas.microsoft.com/office/drawing/2014/main" id="{113E3383-679F-D8F3-4F1B-2C89C9023183}"/>
              </a:ext>
            </a:extLst>
          </p:cNvPr>
          <p:cNvSpPr>
            <a:spLocks noChangeAspect="1"/>
          </p:cNvSpPr>
          <p:nvPr/>
        </p:nvSpPr>
        <p:spPr>
          <a:xfrm>
            <a:off x="5427561" y="4304598"/>
            <a:ext cx="1637228" cy="1637227"/>
          </a:xfrm>
          <a:prstGeom prst="ellipse">
            <a:avLst/>
          </a:prstGeom>
          <a:solidFill>
            <a:srgbClr val="EFE2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2400" dirty="0">
                <a:solidFill>
                  <a:schemeClr val="tx1"/>
                </a:solidFill>
                <a:latin typeface="Georgia Pro" panose="02040502050405020303" pitchFamily="18" charset="0"/>
              </a:rPr>
              <a:t>#</a:t>
            </a:r>
            <a:r>
              <a:rPr lang="en-CA" sz="2000" dirty="0">
                <a:solidFill>
                  <a:schemeClr val="tx1"/>
                </a:solidFill>
                <a:latin typeface="Georgia Pro" panose="02040502050405020303" pitchFamily="18" charset="0"/>
              </a:rPr>
              <a:t>efe2d2</a:t>
            </a:r>
          </a:p>
        </p:txBody>
      </p:sp>
      <p:sp>
        <p:nvSpPr>
          <p:cNvPr id="28" name="橢圓 6">
            <a:extLst>
              <a:ext uri="{FF2B5EF4-FFF2-40B4-BE49-F238E27FC236}">
                <a16:creationId xmlns:a16="http://schemas.microsoft.com/office/drawing/2014/main" id="{5393F88D-9BC8-C2E9-D5C6-BCD3DBBA2848}"/>
              </a:ext>
            </a:extLst>
          </p:cNvPr>
          <p:cNvSpPr>
            <a:spLocks noChangeAspect="1"/>
          </p:cNvSpPr>
          <p:nvPr/>
        </p:nvSpPr>
        <p:spPr>
          <a:xfrm>
            <a:off x="6696093" y="4349230"/>
            <a:ext cx="1533315" cy="1547961"/>
          </a:xfrm>
          <a:prstGeom prst="ellipse">
            <a:avLst/>
          </a:prstGeom>
          <a:solidFill>
            <a:srgbClr val="F3EE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2000" dirty="0">
                <a:solidFill>
                  <a:schemeClr val="tx1"/>
                </a:solidFill>
                <a:latin typeface="Georgia Pro" panose="02040502050405020303" pitchFamily="18" charset="0"/>
              </a:rPr>
              <a:t>#f3eee8</a:t>
            </a:r>
          </a:p>
        </p:txBody>
      </p:sp>
      <p:sp>
        <p:nvSpPr>
          <p:cNvPr id="29" name="橢圓 8">
            <a:extLst>
              <a:ext uri="{FF2B5EF4-FFF2-40B4-BE49-F238E27FC236}">
                <a16:creationId xmlns:a16="http://schemas.microsoft.com/office/drawing/2014/main" id="{5247E454-684B-8AE4-9D4E-979C20CBCD54}"/>
              </a:ext>
            </a:extLst>
          </p:cNvPr>
          <p:cNvSpPr>
            <a:spLocks noChangeAspect="1"/>
          </p:cNvSpPr>
          <p:nvPr/>
        </p:nvSpPr>
        <p:spPr>
          <a:xfrm>
            <a:off x="7910982" y="4397831"/>
            <a:ext cx="1461189" cy="1450757"/>
          </a:xfrm>
          <a:prstGeom prst="ellipse">
            <a:avLst/>
          </a:prstGeom>
          <a:solidFill>
            <a:srgbClr val="F1F2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HK" sz="1600" b="0" dirty="0">
                <a:solidFill>
                  <a:schemeClr val="tx1"/>
                </a:solidFill>
                <a:effectLst/>
                <a:latin typeface="Georgia Pro" panose="02040502050405020303" pitchFamily="18" charset="0"/>
              </a:rPr>
              <a:t>#f1f2eb</a:t>
            </a:r>
          </a:p>
        </p:txBody>
      </p:sp>
      <p:sp>
        <p:nvSpPr>
          <p:cNvPr id="30" name="橢圓 8">
            <a:extLst>
              <a:ext uri="{FF2B5EF4-FFF2-40B4-BE49-F238E27FC236}">
                <a16:creationId xmlns:a16="http://schemas.microsoft.com/office/drawing/2014/main" id="{D9578406-68F9-0F77-C371-882F171AE6D9}"/>
              </a:ext>
            </a:extLst>
          </p:cNvPr>
          <p:cNvSpPr>
            <a:spLocks/>
          </p:cNvSpPr>
          <p:nvPr/>
        </p:nvSpPr>
        <p:spPr>
          <a:xfrm>
            <a:off x="9042888" y="4397830"/>
            <a:ext cx="1454305" cy="1450757"/>
          </a:xfrm>
          <a:prstGeom prst="ellipse">
            <a:avLst/>
          </a:prstGeom>
          <a:solidFill>
            <a:srgbClr val="F6F6F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solidFill>
                  <a:schemeClr val="tx1"/>
                </a:solidFill>
                <a:latin typeface="Georgia Pro" panose="02040502050405020303" pitchFamily="18" charset="0"/>
              </a:rPr>
              <a:t>#f6f6f2</a:t>
            </a:r>
          </a:p>
        </p:txBody>
      </p:sp>
    </p:spTree>
    <p:extLst>
      <p:ext uri="{BB962C8B-B14F-4D97-AF65-F5344CB8AC3E}">
        <p14:creationId xmlns:p14="http://schemas.microsoft.com/office/powerpoint/2010/main" val="1974522495"/>
      </p:ext>
    </p:extLst>
  </p:cSld>
  <p:clrMapOvr>
    <a:masterClrMapping/>
  </p:clrMapOvr>
</p:sld>
</file>

<file path=ppt/theme/theme1.xml><?xml version="1.0" encoding="utf-8"?>
<a:theme xmlns:a="http://schemas.openxmlformats.org/drawingml/2006/main" name="回顧">
  <a:themeElements>
    <a:clrScheme name="回顧">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回顧">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顧">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243AF7DC-D15B-41C0-AE81-23980D1B9FC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1359</TotalTime>
  <Words>898</Words>
  <Application>Microsoft Office PowerPoint</Application>
  <PresentationFormat>Widescreen</PresentationFormat>
  <Paragraphs>187</Paragraphs>
  <Slides>22</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Bree Serif</vt:lpstr>
      <vt:lpstr>Calibri</vt:lpstr>
      <vt:lpstr>Calibri Light</vt:lpstr>
      <vt:lpstr>Consolas</vt:lpstr>
      <vt:lpstr>Georgia Pro</vt:lpstr>
      <vt:lpstr>Marck Script</vt:lpstr>
      <vt:lpstr>PT Sans</vt:lpstr>
      <vt:lpstr>回顧</vt:lpstr>
      <vt:lpstr>CST8117 Cross Platform Web Design</vt:lpstr>
      <vt:lpstr>The Style Guide</vt:lpstr>
      <vt:lpstr>The Client of Website</vt:lpstr>
      <vt:lpstr>The Style</vt:lpstr>
      <vt:lpstr>1. Typography - Header</vt:lpstr>
      <vt:lpstr>1. Typography - Content</vt:lpstr>
      <vt:lpstr>2. Logotypes</vt:lpstr>
      <vt:lpstr>3. Color palette</vt:lpstr>
      <vt:lpstr>3. Color palette (main theme)</vt:lpstr>
      <vt:lpstr>3. Color palette (Individual  elements)</vt:lpstr>
      <vt:lpstr>4. Platform - Responsive layout </vt:lpstr>
      <vt:lpstr>4. Platform - Responsive layout </vt:lpstr>
      <vt:lpstr>4. Platform - Responsive layout </vt:lpstr>
      <vt:lpstr>4. Platform - Responsive layout </vt:lpstr>
      <vt:lpstr>5. Semantic design guide</vt:lpstr>
      <vt:lpstr>5. Semantic design guide</vt:lpstr>
      <vt:lpstr>5. Semantic design guide</vt:lpstr>
      <vt:lpstr>5. Semantic design guide</vt:lpstr>
      <vt:lpstr>5. Semantic design guide</vt:lpstr>
      <vt:lpstr>5. Semantic design guide</vt:lpstr>
      <vt:lpstr>5. Semantic design guide</vt:lpstr>
      <vt:lpstr>6. Website Map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CST8117 Cross Platform Web Design</dc:title>
  <dc:creator>Jacky Cheung</dc:creator>
  <cp:lastModifiedBy>Paknin Poon</cp:lastModifiedBy>
  <cp:revision>23</cp:revision>
  <dcterms:created xsi:type="dcterms:W3CDTF">2023-10-08T03:40:04Z</dcterms:created>
  <dcterms:modified xsi:type="dcterms:W3CDTF">2023-12-08T04:18:47Z</dcterms:modified>
</cp:coreProperties>
</file>

<file path=docProps/thumbnail.jpeg>
</file>